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34"/>
  </p:notesMasterIdLst>
  <p:sldIdLst>
    <p:sldId id="256" r:id="rId2"/>
    <p:sldId id="281" r:id="rId3"/>
    <p:sldId id="280" r:id="rId4"/>
    <p:sldId id="258" r:id="rId5"/>
    <p:sldId id="277" r:id="rId6"/>
    <p:sldId id="293" r:id="rId7"/>
    <p:sldId id="259" r:id="rId8"/>
    <p:sldId id="283" r:id="rId9"/>
    <p:sldId id="297" r:id="rId10"/>
    <p:sldId id="260" r:id="rId11"/>
    <p:sldId id="284" r:id="rId12"/>
    <p:sldId id="285" r:id="rId13"/>
    <p:sldId id="286" r:id="rId14"/>
    <p:sldId id="287" r:id="rId15"/>
    <p:sldId id="295" r:id="rId16"/>
    <p:sldId id="288" r:id="rId17"/>
    <p:sldId id="289" r:id="rId18"/>
    <p:sldId id="290" r:id="rId19"/>
    <p:sldId id="291" r:id="rId20"/>
    <p:sldId id="296" r:id="rId21"/>
    <p:sldId id="292" r:id="rId22"/>
    <p:sldId id="298" r:id="rId23"/>
    <p:sldId id="278" r:id="rId24"/>
    <p:sldId id="271" r:id="rId25"/>
    <p:sldId id="272" r:id="rId26"/>
    <p:sldId id="269" r:id="rId27"/>
    <p:sldId id="267" r:id="rId28"/>
    <p:sldId id="266" r:id="rId29"/>
    <p:sldId id="264" r:id="rId30"/>
    <p:sldId id="294" r:id="rId31"/>
    <p:sldId id="265" r:id="rId32"/>
    <p:sldId id="282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E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30B4CD-370B-41EB-9B20-E0244CD871CA}" v="730" dt="2023-05-23T21:09:21.174"/>
    <p1510:client id="{0C6BB1BE-07F2-4C33-A320-C4BB7410E754}" v="25" dt="2023-05-23T20:19:53.499"/>
    <p1510:client id="{0F51A305-3A9C-4ECC-B57C-15D4B594111D}" v="17" dt="2023-05-23T15:30:05.891"/>
    <p1510:client id="{2B465F0B-89F4-4F98-8428-4D00FAFA1364}" v="1" dt="2023-05-24T07:21:34.221"/>
    <p1510:client id="{87DBC59F-FF49-4ACD-8657-9FB321C96FDC}" v="48" dt="2023-05-24T07:22:32.188"/>
    <p1510:client id="{9115EB4D-CAEA-4F9F-A715-2A8A73F7BCB7}" v="15" dt="2023-05-24T08:14:45.787"/>
    <p1510:client id="{95312AC1-93A8-49AC-9806-C0CA34FBD61B}" v="405" dt="2023-05-23T21:59:57.865"/>
    <p1510:client id="{C362340E-982D-4BB2-937E-0C09D7F1E1F6}" v="12" dt="2023-05-24T11:35:57.0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stbenutzer" providerId="Windows Live" clId="Web-{0C6BB1BE-07F2-4C33-A320-C4BB7410E754}"/>
    <pc:docChg chg="delSld modSld">
      <pc:chgData name="Gastbenutzer" userId="" providerId="Windows Live" clId="Web-{0C6BB1BE-07F2-4C33-A320-C4BB7410E754}" dt="2023-05-23T20:19:49.639" v="23" actId="20577"/>
      <pc:docMkLst>
        <pc:docMk/>
      </pc:docMkLst>
      <pc:sldChg chg="modSp">
        <pc:chgData name="Gastbenutzer" userId="" providerId="Windows Live" clId="Web-{0C6BB1BE-07F2-4C33-A320-C4BB7410E754}" dt="2023-05-23T20:19:49.639" v="23" actId="20577"/>
        <pc:sldMkLst>
          <pc:docMk/>
          <pc:sldMk cId="2018073809" sldId="260"/>
        </pc:sldMkLst>
        <pc:spChg chg="mod">
          <ac:chgData name="Gastbenutzer" userId="" providerId="Windows Live" clId="Web-{0C6BB1BE-07F2-4C33-A320-C4BB7410E754}" dt="2023-05-23T20:19:49.639" v="23" actId="20577"/>
          <ac:spMkLst>
            <pc:docMk/>
            <pc:sldMk cId="2018073809" sldId="260"/>
            <ac:spMk id="2" creationId="{7174A48E-9E88-6ADA-B7E5-19752E2FF23D}"/>
          </ac:spMkLst>
        </pc:spChg>
      </pc:sldChg>
      <pc:sldChg chg="del">
        <pc:chgData name="Gastbenutzer" userId="" providerId="Windows Live" clId="Web-{0C6BB1BE-07F2-4C33-A320-C4BB7410E754}" dt="2023-05-23T20:19:06.308" v="0"/>
        <pc:sldMkLst>
          <pc:docMk/>
          <pc:sldMk cId="2167712983" sldId="279"/>
        </pc:sldMkLst>
      </pc:sldChg>
    </pc:docChg>
  </pc:docChgLst>
  <pc:docChgLst>
    <pc:chgData name="Guest User" providerId="Windows Live" clId="Web-{95312AC1-93A8-49AC-9806-C0CA34FBD61B}"/>
    <pc:docChg chg="addSld delSld modSld sldOrd">
      <pc:chgData name="Guest User" userId="" providerId="Windows Live" clId="Web-{95312AC1-93A8-49AC-9806-C0CA34FBD61B}" dt="2023-05-23T21:59:57.865" v="374" actId="1076"/>
      <pc:docMkLst>
        <pc:docMk/>
      </pc:docMkLst>
      <pc:sldChg chg="modSp">
        <pc:chgData name="Guest User" userId="" providerId="Windows Live" clId="Web-{95312AC1-93A8-49AC-9806-C0CA34FBD61B}" dt="2023-05-23T21:11:12.102" v="297" actId="20577"/>
        <pc:sldMkLst>
          <pc:docMk/>
          <pc:sldMk cId="594545468" sldId="258"/>
        </pc:sldMkLst>
        <pc:spChg chg="mod">
          <ac:chgData name="Guest User" userId="" providerId="Windows Live" clId="Web-{95312AC1-93A8-49AC-9806-C0CA34FBD61B}" dt="2023-05-23T21:11:12.102" v="297" actId="20577"/>
          <ac:spMkLst>
            <pc:docMk/>
            <pc:sldMk cId="594545468" sldId="258"/>
            <ac:spMk id="3" creationId="{68B289B6-AAA8-D205-C83C-28C55522A4C5}"/>
          </ac:spMkLst>
        </pc:spChg>
      </pc:sldChg>
      <pc:sldChg chg="del">
        <pc:chgData name="Guest User" userId="" providerId="Windows Live" clId="Web-{95312AC1-93A8-49AC-9806-C0CA34FBD61B}" dt="2023-05-23T20:32:51.354" v="4"/>
        <pc:sldMkLst>
          <pc:docMk/>
          <pc:sldMk cId="1284439283" sldId="263"/>
        </pc:sldMkLst>
      </pc:sldChg>
      <pc:sldChg chg="del">
        <pc:chgData name="Guest User" userId="" providerId="Windows Live" clId="Web-{95312AC1-93A8-49AC-9806-C0CA34FBD61B}" dt="2023-05-23T20:47:08.017" v="99"/>
        <pc:sldMkLst>
          <pc:docMk/>
          <pc:sldMk cId="2641638136" sldId="270"/>
        </pc:sldMkLst>
      </pc:sldChg>
      <pc:sldChg chg="del">
        <pc:chgData name="Guest User" userId="" providerId="Windows Live" clId="Web-{95312AC1-93A8-49AC-9806-C0CA34FBD61B}" dt="2023-05-23T20:32:51.339" v="1"/>
        <pc:sldMkLst>
          <pc:docMk/>
          <pc:sldMk cId="2421390656" sldId="273"/>
        </pc:sldMkLst>
      </pc:sldChg>
      <pc:sldChg chg="del">
        <pc:chgData name="Guest User" userId="" providerId="Windows Live" clId="Web-{95312AC1-93A8-49AC-9806-C0CA34FBD61B}" dt="2023-05-23T20:32:51.339" v="0"/>
        <pc:sldMkLst>
          <pc:docMk/>
          <pc:sldMk cId="1006775900" sldId="274"/>
        </pc:sldMkLst>
      </pc:sldChg>
      <pc:sldChg chg="del">
        <pc:chgData name="Guest User" userId="" providerId="Windows Live" clId="Web-{95312AC1-93A8-49AC-9806-C0CA34FBD61B}" dt="2023-05-23T20:32:51.339" v="3"/>
        <pc:sldMkLst>
          <pc:docMk/>
          <pc:sldMk cId="667692770" sldId="275"/>
        </pc:sldMkLst>
      </pc:sldChg>
      <pc:sldChg chg="del">
        <pc:chgData name="Guest User" userId="" providerId="Windows Live" clId="Web-{95312AC1-93A8-49AC-9806-C0CA34FBD61B}" dt="2023-05-23T20:32:51.339" v="2"/>
        <pc:sldMkLst>
          <pc:docMk/>
          <pc:sldMk cId="1740213898" sldId="276"/>
        </pc:sldMkLst>
      </pc:sldChg>
      <pc:sldChg chg="modSp">
        <pc:chgData name="Guest User" userId="" providerId="Windows Live" clId="Web-{95312AC1-93A8-49AC-9806-C0CA34FBD61B}" dt="2023-05-23T21:21:41.430" v="356" actId="20577"/>
        <pc:sldMkLst>
          <pc:docMk/>
          <pc:sldMk cId="440423414" sldId="281"/>
        </pc:sldMkLst>
        <pc:spChg chg="mod">
          <ac:chgData name="Guest User" userId="" providerId="Windows Live" clId="Web-{95312AC1-93A8-49AC-9806-C0CA34FBD61B}" dt="2023-05-23T21:21:41.430" v="356" actId="20577"/>
          <ac:spMkLst>
            <pc:docMk/>
            <pc:sldMk cId="440423414" sldId="281"/>
            <ac:spMk id="10" creationId="{2D7C85B1-4B42-3B58-E120-82FB7084B562}"/>
          </ac:spMkLst>
        </pc:spChg>
      </pc:sldChg>
      <pc:sldChg chg="addSp delSp modSp add replId">
        <pc:chgData name="Guest User" userId="" providerId="Windows Live" clId="Web-{95312AC1-93A8-49AC-9806-C0CA34FBD61B}" dt="2023-05-23T21:11:49.728" v="306" actId="20577"/>
        <pc:sldMkLst>
          <pc:docMk/>
          <pc:sldMk cId="2366640986" sldId="284"/>
        </pc:sldMkLst>
        <pc:spChg chg="mod">
          <ac:chgData name="Guest User" userId="" providerId="Windows Live" clId="Web-{95312AC1-93A8-49AC-9806-C0CA34FBD61B}" dt="2023-05-23T21:11:49.728" v="306" actId="20577"/>
          <ac:spMkLst>
            <pc:docMk/>
            <pc:sldMk cId="2366640986" sldId="284"/>
            <ac:spMk id="2" creationId="{7174A48E-9E88-6ADA-B7E5-19752E2FF23D}"/>
          </ac:spMkLst>
        </pc:spChg>
        <pc:picChg chg="del">
          <ac:chgData name="Guest User" userId="" providerId="Windows Live" clId="Web-{95312AC1-93A8-49AC-9806-C0CA34FBD61B}" dt="2023-05-23T20:35:40.359" v="6"/>
          <ac:picMkLst>
            <pc:docMk/>
            <pc:sldMk cId="2366640986" sldId="284"/>
            <ac:picMk id="3" creationId="{4F4EA064-44FD-B7CC-24DB-A5A66459E3A0}"/>
          </ac:picMkLst>
        </pc:picChg>
        <pc:picChg chg="del">
          <ac:chgData name="Guest User" userId="" providerId="Windows Live" clId="Web-{95312AC1-93A8-49AC-9806-C0CA34FBD61B}" dt="2023-05-23T20:35:40.812" v="7"/>
          <ac:picMkLst>
            <pc:docMk/>
            <pc:sldMk cId="2366640986" sldId="284"/>
            <ac:picMk id="4" creationId="{233E2A11-ACC3-B5E5-D554-684B62B9C8EB}"/>
          </ac:picMkLst>
        </pc:picChg>
        <pc:picChg chg="add mod">
          <ac:chgData name="Guest User" userId="" providerId="Windows Live" clId="Web-{95312AC1-93A8-49AC-9806-C0CA34FBD61B}" dt="2023-05-23T20:37:51.034" v="31" actId="1076"/>
          <ac:picMkLst>
            <pc:docMk/>
            <pc:sldMk cId="2366640986" sldId="284"/>
            <ac:picMk id="5" creationId="{48DBBD35-2105-725A-4A82-674ECD38D8A3}"/>
          </ac:picMkLst>
        </pc:picChg>
        <pc:picChg chg="add del mod">
          <ac:chgData name="Guest User" userId="" providerId="Windows Live" clId="Web-{95312AC1-93A8-49AC-9806-C0CA34FBD61B}" dt="2023-05-23T20:37:40.940" v="29"/>
          <ac:picMkLst>
            <pc:docMk/>
            <pc:sldMk cId="2366640986" sldId="284"/>
            <ac:picMk id="6" creationId="{27320D79-1B0D-866E-F603-56D3240F4FA2}"/>
          </ac:picMkLst>
        </pc:picChg>
        <pc:picChg chg="add del mod">
          <ac:chgData name="Guest User" userId="" providerId="Windows Live" clId="Web-{95312AC1-93A8-49AC-9806-C0CA34FBD61B}" dt="2023-05-23T20:37:39.846" v="27"/>
          <ac:picMkLst>
            <pc:docMk/>
            <pc:sldMk cId="2366640986" sldId="284"/>
            <ac:picMk id="7" creationId="{5FF196E8-C8EB-0197-D028-BA41B9892D90}"/>
          </ac:picMkLst>
        </pc:picChg>
        <pc:picChg chg="add del mod">
          <ac:chgData name="Guest User" userId="" providerId="Windows Live" clId="Web-{95312AC1-93A8-49AC-9806-C0CA34FBD61B}" dt="2023-05-23T20:37:40.581" v="28"/>
          <ac:picMkLst>
            <pc:docMk/>
            <pc:sldMk cId="2366640986" sldId="284"/>
            <ac:picMk id="8" creationId="{49E6A8CC-DBF9-4A46-CB77-EEFD5C1A9144}"/>
          </ac:picMkLst>
        </pc:picChg>
      </pc:sldChg>
      <pc:sldChg chg="add del replId">
        <pc:chgData name="Guest User" userId="" providerId="Windows Live" clId="Web-{95312AC1-93A8-49AC-9806-C0CA34FBD61B}" dt="2023-05-23T20:35:44.515" v="9"/>
        <pc:sldMkLst>
          <pc:docMk/>
          <pc:sldMk cId="128121677" sldId="285"/>
        </pc:sldMkLst>
      </pc:sldChg>
      <pc:sldChg chg="addSp delSp modSp add replId">
        <pc:chgData name="Guest User" userId="" providerId="Windows Live" clId="Web-{95312AC1-93A8-49AC-9806-C0CA34FBD61B}" dt="2023-05-23T21:59:57.865" v="374" actId="1076"/>
        <pc:sldMkLst>
          <pc:docMk/>
          <pc:sldMk cId="2304621387" sldId="285"/>
        </pc:sldMkLst>
        <pc:spChg chg="mod">
          <ac:chgData name="Guest User" userId="" providerId="Windows Live" clId="Web-{95312AC1-93A8-49AC-9806-C0CA34FBD61B}" dt="2023-05-23T21:12:23.338" v="308" actId="20577"/>
          <ac:spMkLst>
            <pc:docMk/>
            <pc:sldMk cId="2304621387" sldId="285"/>
            <ac:spMk id="2" creationId="{7174A48E-9E88-6ADA-B7E5-19752E2FF23D}"/>
          </ac:spMkLst>
        </pc:spChg>
        <pc:picChg chg="add mod">
          <ac:chgData name="Guest User" userId="" providerId="Windows Live" clId="Web-{95312AC1-93A8-49AC-9806-C0CA34FBD61B}" dt="2023-05-23T21:59:57.865" v="374" actId="1076"/>
          <ac:picMkLst>
            <pc:docMk/>
            <pc:sldMk cId="2304621387" sldId="285"/>
            <ac:picMk id="3" creationId="{46FC3C53-676A-E3E3-0802-2AED70AC533D}"/>
          </ac:picMkLst>
        </pc:picChg>
        <pc:picChg chg="del">
          <ac:chgData name="Guest User" userId="" providerId="Windows Live" clId="Web-{95312AC1-93A8-49AC-9806-C0CA34FBD61B}" dt="2023-05-23T20:37:57.878" v="34"/>
          <ac:picMkLst>
            <pc:docMk/>
            <pc:sldMk cId="2304621387" sldId="285"/>
            <ac:picMk id="5" creationId="{48DBBD35-2105-725A-4A82-674ECD38D8A3}"/>
          </ac:picMkLst>
        </pc:picChg>
        <pc:picChg chg="del mod">
          <ac:chgData name="Guest User" userId="" providerId="Windows Live" clId="Web-{95312AC1-93A8-49AC-9806-C0CA34FBD61B}" dt="2023-05-23T21:59:48.380" v="370"/>
          <ac:picMkLst>
            <pc:docMk/>
            <pc:sldMk cId="2304621387" sldId="285"/>
            <ac:picMk id="6" creationId="{27320D79-1B0D-866E-F603-56D3240F4FA2}"/>
          </ac:picMkLst>
        </pc:picChg>
        <pc:picChg chg="del">
          <ac:chgData name="Guest User" userId="" providerId="Windows Live" clId="Web-{95312AC1-93A8-49AC-9806-C0CA34FBD61B}" dt="2023-05-23T20:37:57.128" v="33"/>
          <ac:picMkLst>
            <pc:docMk/>
            <pc:sldMk cId="2304621387" sldId="285"/>
            <ac:picMk id="7" creationId="{5FF196E8-C8EB-0197-D028-BA41B9892D90}"/>
          </ac:picMkLst>
        </pc:picChg>
        <pc:picChg chg="del">
          <ac:chgData name="Guest User" userId="" providerId="Windows Live" clId="Web-{95312AC1-93A8-49AC-9806-C0CA34FBD61B}" dt="2023-05-23T20:37:58.206" v="35"/>
          <ac:picMkLst>
            <pc:docMk/>
            <pc:sldMk cId="2304621387" sldId="285"/>
            <ac:picMk id="8" creationId="{49E6A8CC-DBF9-4A46-CB77-EEFD5C1A9144}"/>
          </ac:picMkLst>
        </pc:picChg>
      </pc:sldChg>
      <pc:sldChg chg="addSp delSp modSp add replId">
        <pc:chgData name="Guest User" userId="" providerId="Windows Live" clId="Web-{95312AC1-93A8-49AC-9806-C0CA34FBD61B}" dt="2023-05-23T21:12:25.307" v="310" actId="20577"/>
        <pc:sldMkLst>
          <pc:docMk/>
          <pc:sldMk cId="97920356" sldId="286"/>
        </pc:sldMkLst>
        <pc:spChg chg="mod">
          <ac:chgData name="Guest User" userId="" providerId="Windows Live" clId="Web-{95312AC1-93A8-49AC-9806-C0CA34FBD61B}" dt="2023-05-23T21:12:25.307" v="310" actId="20577"/>
          <ac:spMkLst>
            <pc:docMk/>
            <pc:sldMk cId="97920356" sldId="286"/>
            <ac:spMk id="2" creationId="{7174A48E-9E88-6ADA-B7E5-19752E2FF23D}"/>
          </ac:spMkLst>
        </pc:spChg>
        <pc:picChg chg="add del">
          <ac:chgData name="Guest User" userId="" providerId="Windows Live" clId="Web-{95312AC1-93A8-49AC-9806-C0CA34FBD61B}" dt="2023-05-23T20:38:26.004" v="48"/>
          <ac:picMkLst>
            <pc:docMk/>
            <pc:sldMk cId="97920356" sldId="286"/>
            <ac:picMk id="5" creationId="{48DBBD35-2105-725A-4A82-674ECD38D8A3}"/>
          </ac:picMkLst>
        </pc:picChg>
        <pc:picChg chg="add del">
          <ac:chgData name="Guest User" userId="" providerId="Windows Live" clId="Web-{95312AC1-93A8-49AC-9806-C0CA34FBD61B}" dt="2023-05-23T20:38:25.426" v="47"/>
          <ac:picMkLst>
            <pc:docMk/>
            <pc:sldMk cId="97920356" sldId="286"/>
            <ac:picMk id="6" creationId="{27320D79-1B0D-866E-F603-56D3240F4FA2}"/>
          </ac:picMkLst>
        </pc:picChg>
        <pc:picChg chg="mod">
          <ac:chgData name="Guest User" userId="" providerId="Windows Live" clId="Web-{95312AC1-93A8-49AC-9806-C0CA34FBD61B}" dt="2023-05-23T20:38:35.457" v="51" actId="1076"/>
          <ac:picMkLst>
            <pc:docMk/>
            <pc:sldMk cId="97920356" sldId="286"/>
            <ac:picMk id="7" creationId="{5FF196E8-C8EB-0197-D028-BA41B9892D90}"/>
          </ac:picMkLst>
        </pc:picChg>
        <pc:picChg chg="add del">
          <ac:chgData name="Guest User" userId="" providerId="Windows Live" clId="Web-{95312AC1-93A8-49AC-9806-C0CA34FBD61B}" dt="2023-05-23T20:38:24.629" v="46"/>
          <ac:picMkLst>
            <pc:docMk/>
            <pc:sldMk cId="97920356" sldId="286"/>
            <ac:picMk id="8" creationId="{49E6A8CC-DBF9-4A46-CB77-EEFD5C1A9144}"/>
          </ac:picMkLst>
        </pc:picChg>
      </pc:sldChg>
      <pc:sldChg chg="addSp delSp modSp add replId">
        <pc:chgData name="Guest User" userId="" providerId="Windows Live" clId="Web-{95312AC1-93A8-49AC-9806-C0CA34FBD61B}" dt="2023-05-23T21:12:27.354" v="312" actId="20577"/>
        <pc:sldMkLst>
          <pc:docMk/>
          <pc:sldMk cId="3158245449" sldId="287"/>
        </pc:sldMkLst>
        <pc:spChg chg="mod">
          <ac:chgData name="Guest User" userId="" providerId="Windows Live" clId="Web-{95312AC1-93A8-49AC-9806-C0CA34FBD61B}" dt="2023-05-23T21:12:27.354" v="312" actId="20577"/>
          <ac:spMkLst>
            <pc:docMk/>
            <pc:sldMk cId="3158245449" sldId="287"/>
            <ac:spMk id="2" creationId="{7174A48E-9E88-6ADA-B7E5-19752E2FF23D}"/>
          </ac:spMkLst>
        </pc:spChg>
        <pc:picChg chg="add mod">
          <ac:chgData name="Guest User" userId="" providerId="Windows Live" clId="Web-{95312AC1-93A8-49AC-9806-C0CA34FBD61B}" dt="2023-05-23T20:56:09.281" v="104" actId="1076"/>
          <ac:picMkLst>
            <pc:docMk/>
            <pc:sldMk cId="3158245449" sldId="287"/>
            <ac:picMk id="3" creationId="{FF41541A-56D5-B967-1DD5-0C73A8293462}"/>
          </ac:picMkLst>
        </pc:picChg>
        <pc:picChg chg="del">
          <ac:chgData name="Guest User" userId="" providerId="Windows Live" clId="Web-{95312AC1-93A8-49AC-9806-C0CA34FBD61B}" dt="2023-05-23T20:38:40.942" v="53"/>
          <ac:picMkLst>
            <pc:docMk/>
            <pc:sldMk cId="3158245449" sldId="287"/>
            <ac:picMk id="5" creationId="{48DBBD35-2105-725A-4A82-674ECD38D8A3}"/>
          </ac:picMkLst>
        </pc:picChg>
        <pc:picChg chg="del">
          <ac:chgData name="Guest User" userId="" providerId="Windows Live" clId="Web-{95312AC1-93A8-49AC-9806-C0CA34FBD61B}" dt="2023-05-23T20:38:41.614" v="54"/>
          <ac:picMkLst>
            <pc:docMk/>
            <pc:sldMk cId="3158245449" sldId="287"/>
            <ac:picMk id="6" creationId="{27320D79-1B0D-866E-F603-56D3240F4FA2}"/>
          </ac:picMkLst>
        </pc:picChg>
        <pc:picChg chg="del">
          <ac:chgData name="Guest User" userId="" providerId="Windows Live" clId="Web-{95312AC1-93A8-49AC-9806-C0CA34FBD61B}" dt="2023-05-23T20:38:42.020" v="55"/>
          <ac:picMkLst>
            <pc:docMk/>
            <pc:sldMk cId="3158245449" sldId="287"/>
            <ac:picMk id="7" creationId="{5FF196E8-C8EB-0197-D028-BA41B9892D90}"/>
          </ac:picMkLst>
        </pc:picChg>
        <pc:picChg chg="del mod">
          <ac:chgData name="Guest User" userId="" providerId="Windows Live" clId="Web-{95312AC1-93A8-49AC-9806-C0CA34FBD61B}" dt="2023-05-23T20:56:01.969" v="100"/>
          <ac:picMkLst>
            <pc:docMk/>
            <pc:sldMk cId="3158245449" sldId="287"/>
            <ac:picMk id="8" creationId="{49E6A8CC-DBF9-4A46-CB77-EEFD5C1A9144}"/>
          </ac:picMkLst>
        </pc:picChg>
      </pc:sldChg>
      <pc:sldChg chg="addSp delSp modSp add replId">
        <pc:chgData name="Guest User" userId="" providerId="Windows Live" clId="Web-{95312AC1-93A8-49AC-9806-C0CA34FBD61B}" dt="2023-05-23T21:12:31.447" v="316" actId="20577"/>
        <pc:sldMkLst>
          <pc:docMk/>
          <pc:sldMk cId="2989500585" sldId="288"/>
        </pc:sldMkLst>
        <pc:spChg chg="mod">
          <ac:chgData name="Guest User" userId="" providerId="Windows Live" clId="Web-{95312AC1-93A8-49AC-9806-C0CA34FBD61B}" dt="2023-05-23T21:12:31.447" v="316" actId="20577"/>
          <ac:spMkLst>
            <pc:docMk/>
            <pc:sldMk cId="2989500585" sldId="288"/>
            <ac:spMk id="2" creationId="{7174A48E-9E88-6ADA-B7E5-19752E2FF23D}"/>
          </ac:spMkLst>
        </pc:spChg>
        <pc:picChg chg="add mod">
          <ac:chgData name="Guest User" userId="" providerId="Windows Live" clId="Web-{95312AC1-93A8-49AC-9806-C0CA34FBD61B}" dt="2023-05-23T20:39:25.146" v="66" actId="1076"/>
          <ac:picMkLst>
            <pc:docMk/>
            <pc:sldMk cId="2989500585" sldId="288"/>
            <ac:picMk id="3" creationId="{23B6023C-2EDD-681D-9D81-080E88493735}"/>
          </ac:picMkLst>
        </pc:picChg>
        <pc:picChg chg="del">
          <ac:chgData name="Guest User" userId="" providerId="Windows Live" clId="Web-{95312AC1-93A8-49AC-9806-C0CA34FBD61B}" dt="2023-05-23T20:38:56.489" v="59"/>
          <ac:picMkLst>
            <pc:docMk/>
            <pc:sldMk cId="2989500585" sldId="288"/>
            <ac:picMk id="5" creationId="{48DBBD35-2105-725A-4A82-674ECD38D8A3}"/>
          </ac:picMkLst>
        </pc:picChg>
        <pc:picChg chg="del">
          <ac:chgData name="Guest User" userId="" providerId="Windows Live" clId="Web-{95312AC1-93A8-49AC-9806-C0CA34FBD61B}" dt="2023-05-23T20:38:57.161" v="60"/>
          <ac:picMkLst>
            <pc:docMk/>
            <pc:sldMk cId="2989500585" sldId="288"/>
            <ac:picMk id="6" creationId="{27320D79-1B0D-866E-F603-56D3240F4FA2}"/>
          </ac:picMkLst>
        </pc:picChg>
        <pc:picChg chg="del">
          <ac:chgData name="Guest User" userId="" providerId="Windows Live" clId="Web-{95312AC1-93A8-49AC-9806-C0CA34FBD61B}" dt="2023-05-23T20:38:57.926" v="62"/>
          <ac:picMkLst>
            <pc:docMk/>
            <pc:sldMk cId="2989500585" sldId="288"/>
            <ac:picMk id="7" creationId="{5FF196E8-C8EB-0197-D028-BA41B9892D90}"/>
          </ac:picMkLst>
        </pc:picChg>
        <pc:picChg chg="del">
          <ac:chgData name="Guest User" userId="" providerId="Windows Live" clId="Web-{95312AC1-93A8-49AC-9806-C0CA34FBD61B}" dt="2023-05-23T20:38:57.567" v="61"/>
          <ac:picMkLst>
            <pc:docMk/>
            <pc:sldMk cId="2989500585" sldId="288"/>
            <ac:picMk id="8" creationId="{49E6A8CC-DBF9-4A46-CB77-EEFD5C1A9144}"/>
          </ac:picMkLst>
        </pc:picChg>
      </pc:sldChg>
      <pc:sldChg chg="addSp delSp modSp add replId">
        <pc:chgData name="Guest User" userId="" providerId="Windows Live" clId="Web-{95312AC1-93A8-49AC-9806-C0CA34FBD61B}" dt="2023-05-23T21:12:33.088" v="318" actId="20577"/>
        <pc:sldMkLst>
          <pc:docMk/>
          <pc:sldMk cId="4059788217" sldId="289"/>
        </pc:sldMkLst>
        <pc:spChg chg="mod">
          <ac:chgData name="Guest User" userId="" providerId="Windows Live" clId="Web-{95312AC1-93A8-49AC-9806-C0CA34FBD61B}" dt="2023-05-23T21:12:33.088" v="318" actId="20577"/>
          <ac:spMkLst>
            <pc:docMk/>
            <pc:sldMk cId="4059788217" sldId="289"/>
            <ac:spMk id="2" creationId="{7174A48E-9E88-6ADA-B7E5-19752E2FF23D}"/>
          </ac:spMkLst>
        </pc:spChg>
        <pc:picChg chg="del">
          <ac:chgData name="Guest User" userId="" providerId="Windows Live" clId="Web-{95312AC1-93A8-49AC-9806-C0CA34FBD61B}" dt="2023-05-23T20:39:32.802" v="68"/>
          <ac:picMkLst>
            <pc:docMk/>
            <pc:sldMk cId="4059788217" sldId="289"/>
            <ac:picMk id="3" creationId="{23B6023C-2EDD-681D-9D81-080E88493735}"/>
          </ac:picMkLst>
        </pc:picChg>
        <pc:picChg chg="add mod">
          <ac:chgData name="Guest User" userId="" providerId="Windows Live" clId="Web-{95312AC1-93A8-49AC-9806-C0CA34FBD61B}" dt="2023-05-23T20:39:53.444" v="74" actId="1076"/>
          <ac:picMkLst>
            <pc:docMk/>
            <pc:sldMk cId="4059788217" sldId="289"/>
            <ac:picMk id="4" creationId="{C01DB475-435F-E56C-3BE2-A3EE2D74D884}"/>
          </ac:picMkLst>
        </pc:picChg>
      </pc:sldChg>
      <pc:sldChg chg="addSp delSp modSp add replId">
        <pc:chgData name="Guest User" userId="" providerId="Windows Live" clId="Web-{95312AC1-93A8-49AC-9806-C0CA34FBD61B}" dt="2023-05-23T21:12:35.026" v="320" actId="20577"/>
        <pc:sldMkLst>
          <pc:docMk/>
          <pc:sldMk cId="2917969072" sldId="290"/>
        </pc:sldMkLst>
        <pc:spChg chg="mod">
          <ac:chgData name="Guest User" userId="" providerId="Windows Live" clId="Web-{95312AC1-93A8-49AC-9806-C0CA34FBD61B}" dt="2023-05-23T21:12:35.026" v="320" actId="20577"/>
          <ac:spMkLst>
            <pc:docMk/>
            <pc:sldMk cId="2917969072" sldId="290"/>
            <ac:spMk id="2" creationId="{7174A48E-9E88-6ADA-B7E5-19752E2FF23D}"/>
          </ac:spMkLst>
        </pc:spChg>
        <pc:picChg chg="add del mod">
          <ac:chgData name="Guest User" userId="" providerId="Windows Live" clId="Web-{95312AC1-93A8-49AC-9806-C0CA34FBD61B}" dt="2023-05-23T20:58:42.613" v="126"/>
          <ac:picMkLst>
            <pc:docMk/>
            <pc:sldMk cId="2917969072" sldId="290"/>
            <ac:picMk id="3" creationId="{E8102E4E-F988-5E2D-E490-36ADBB5FE60A}"/>
          </ac:picMkLst>
        </pc:picChg>
        <pc:picChg chg="del">
          <ac:chgData name="Guest User" userId="" providerId="Windows Live" clId="Web-{95312AC1-93A8-49AC-9806-C0CA34FBD61B}" dt="2023-05-23T20:40:25.397" v="76"/>
          <ac:picMkLst>
            <pc:docMk/>
            <pc:sldMk cId="2917969072" sldId="290"/>
            <ac:picMk id="4" creationId="{C01DB475-435F-E56C-3BE2-A3EE2D74D884}"/>
          </ac:picMkLst>
        </pc:picChg>
        <pc:picChg chg="add del mod">
          <ac:chgData name="Guest User" userId="" providerId="Windows Live" clId="Web-{95312AC1-93A8-49AC-9806-C0CA34FBD61B}" dt="2023-05-23T20:58:48.270" v="131"/>
          <ac:picMkLst>
            <pc:docMk/>
            <pc:sldMk cId="2917969072" sldId="290"/>
            <ac:picMk id="5" creationId="{3D1344AE-3050-005F-F3FA-556A4891DE67}"/>
          </ac:picMkLst>
        </pc:picChg>
        <pc:picChg chg="add mod">
          <ac:chgData name="Guest User" userId="" providerId="Windows Live" clId="Web-{95312AC1-93A8-49AC-9806-C0CA34FBD61B}" dt="2023-05-23T20:59:05.973" v="137" actId="1076"/>
          <ac:picMkLst>
            <pc:docMk/>
            <pc:sldMk cId="2917969072" sldId="290"/>
            <ac:picMk id="6" creationId="{30283D00-1D16-42C6-5A2B-FEDAB8559332}"/>
          </ac:picMkLst>
        </pc:picChg>
      </pc:sldChg>
      <pc:sldChg chg="addSp delSp modSp add replId">
        <pc:chgData name="Guest User" userId="" providerId="Windows Live" clId="Web-{95312AC1-93A8-49AC-9806-C0CA34FBD61B}" dt="2023-05-23T21:46:54.282" v="362" actId="1076"/>
        <pc:sldMkLst>
          <pc:docMk/>
          <pc:sldMk cId="3360108560" sldId="291"/>
        </pc:sldMkLst>
        <pc:spChg chg="mod">
          <ac:chgData name="Guest User" userId="" providerId="Windows Live" clId="Web-{95312AC1-93A8-49AC-9806-C0CA34FBD61B}" dt="2023-05-23T21:12:36.854" v="322" actId="20577"/>
          <ac:spMkLst>
            <pc:docMk/>
            <pc:sldMk cId="3360108560" sldId="291"/>
            <ac:spMk id="2" creationId="{7174A48E-9E88-6ADA-B7E5-19752E2FF23D}"/>
          </ac:spMkLst>
        </pc:spChg>
        <pc:picChg chg="del">
          <ac:chgData name="Guest User" userId="" providerId="Windows Live" clId="Web-{95312AC1-93A8-49AC-9806-C0CA34FBD61B}" dt="2023-05-23T20:41:06.461" v="84"/>
          <ac:picMkLst>
            <pc:docMk/>
            <pc:sldMk cId="3360108560" sldId="291"/>
            <ac:picMk id="3" creationId="{E8102E4E-F988-5E2D-E490-36ADBB5FE60A}"/>
          </ac:picMkLst>
        </pc:picChg>
        <pc:picChg chg="add del mod">
          <ac:chgData name="Guest User" userId="" providerId="Windows Live" clId="Web-{95312AC1-93A8-49AC-9806-C0CA34FBD61B}" dt="2023-05-23T21:46:42.813" v="357"/>
          <ac:picMkLst>
            <pc:docMk/>
            <pc:sldMk cId="3360108560" sldId="291"/>
            <ac:picMk id="4" creationId="{031FCCF8-5EC5-CE10-C4FC-4ACDABFC2152}"/>
          </ac:picMkLst>
        </pc:picChg>
        <pc:picChg chg="add mod">
          <ac:chgData name="Guest User" userId="" providerId="Windows Live" clId="Web-{95312AC1-93A8-49AC-9806-C0CA34FBD61B}" dt="2023-05-23T21:46:54.282" v="362" actId="1076"/>
          <ac:picMkLst>
            <pc:docMk/>
            <pc:sldMk cId="3360108560" sldId="291"/>
            <ac:picMk id="5" creationId="{D9FEED19-5EF3-4B0A-36D4-57A59C930E63}"/>
          </ac:picMkLst>
        </pc:picChg>
      </pc:sldChg>
      <pc:sldChg chg="addSp delSp modSp add replId">
        <pc:chgData name="Guest User" userId="" providerId="Windows Live" clId="Web-{95312AC1-93A8-49AC-9806-C0CA34FBD61B}" dt="2023-05-23T21:58:56.269" v="369" actId="1076"/>
        <pc:sldMkLst>
          <pc:docMk/>
          <pc:sldMk cId="95400548" sldId="292"/>
        </pc:sldMkLst>
        <pc:spChg chg="mod">
          <ac:chgData name="Guest User" userId="" providerId="Windows Live" clId="Web-{95312AC1-93A8-49AC-9806-C0CA34FBD61B}" dt="2023-05-23T21:12:45.026" v="326" actId="20577"/>
          <ac:spMkLst>
            <pc:docMk/>
            <pc:sldMk cId="95400548" sldId="292"/>
            <ac:spMk id="2" creationId="{7174A48E-9E88-6ADA-B7E5-19752E2FF23D}"/>
          </ac:spMkLst>
        </pc:spChg>
        <pc:picChg chg="add del mod">
          <ac:chgData name="Guest User" userId="" providerId="Windows Live" clId="Web-{95312AC1-93A8-49AC-9806-C0CA34FBD61B}" dt="2023-05-23T21:58:44.785" v="363"/>
          <ac:picMkLst>
            <pc:docMk/>
            <pc:sldMk cId="95400548" sldId="292"/>
            <ac:picMk id="3" creationId="{570CED22-2C5A-0461-2584-6AFEA8946824}"/>
          </ac:picMkLst>
        </pc:picChg>
        <pc:picChg chg="del">
          <ac:chgData name="Guest User" userId="" providerId="Windows Live" clId="Web-{95312AC1-93A8-49AC-9806-C0CA34FBD61B}" dt="2023-05-23T20:42:30.307" v="92"/>
          <ac:picMkLst>
            <pc:docMk/>
            <pc:sldMk cId="95400548" sldId="292"/>
            <ac:picMk id="4" creationId="{031FCCF8-5EC5-CE10-C4FC-4ACDABFC2152}"/>
          </ac:picMkLst>
        </pc:picChg>
        <pc:picChg chg="add mod">
          <ac:chgData name="Guest User" userId="" providerId="Windows Live" clId="Web-{95312AC1-93A8-49AC-9806-C0CA34FBD61B}" dt="2023-05-23T21:58:56.269" v="369" actId="1076"/>
          <ac:picMkLst>
            <pc:docMk/>
            <pc:sldMk cId="95400548" sldId="292"/>
            <ac:picMk id="5" creationId="{EA80300E-B91D-0B0D-67ED-186F44FDD21F}"/>
          </ac:picMkLst>
        </pc:picChg>
      </pc:sldChg>
      <pc:sldChg chg="addSp delSp modSp add replId">
        <pc:chgData name="Guest User" userId="" providerId="Windows Live" clId="Web-{95312AC1-93A8-49AC-9806-C0CA34FBD61B}" dt="2023-05-23T21:12:29.275" v="314" actId="20577"/>
        <pc:sldMkLst>
          <pc:docMk/>
          <pc:sldMk cId="1174243502" sldId="295"/>
        </pc:sldMkLst>
        <pc:spChg chg="mod">
          <ac:chgData name="Guest User" userId="" providerId="Windows Live" clId="Web-{95312AC1-93A8-49AC-9806-C0CA34FBD61B}" dt="2023-05-23T21:12:29.275" v="314" actId="20577"/>
          <ac:spMkLst>
            <pc:docMk/>
            <pc:sldMk cId="1174243502" sldId="295"/>
            <ac:spMk id="2" creationId="{7174A48E-9E88-6ADA-B7E5-19752E2FF23D}"/>
          </ac:spMkLst>
        </pc:spChg>
        <pc:picChg chg="del">
          <ac:chgData name="Guest User" userId="" providerId="Windows Live" clId="Web-{95312AC1-93A8-49AC-9806-C0CA34FBD61B}" dt="2023-05-23T20:56:18.485" v="106"/>
          <ac:picMkLst>
            <pc:docMk/>
            <pc:sldMk cId="1174243502" sldId="295"/>
            <ac:picMk id="3" creationId="{FF41541A-56D5-B967-1DD5-0C73A8293462}"/>
          </ac:picMkLst>
        </pc:picChg>
        <pc:picChg chg="add mod">
          <ac:chgData name="Guest User" userId="" providerId="Windows Live" clId="Web-{95312AC1-93A8-49AC-9806-C0CA34FBD61B}" dt="2023-05-23T20:56:52.986" v="116" actId="1076"/>
          <ac:picMkLst>
            <pc:docMk/>
            <pc:sldMk cId="1174243502" sldId="295"/>
            <ac:picMk id="4" creationId="{F7995EB6-D74C-4D90-573D-9D07A043B05E}"/>
          </ac:picMkLst>
        </pc:picChg>
      </pc:sldChg>
      <pc:sldChg chg="addSp delSp modSp add ord replId">
        <pc:chgData name="Guest User" userId="" providerId="Windows Live" clId="Web-{95312AC1-93A8-49AC-9806-C0CA34FBD61B}" dt="2023-05-23T21:12:38.541" v="324" actId="20577"/>
        <pc:sldMkLst>
          <pc:docMk/>
          <pc:sldMk cId="3840284833" sldId="296"/>
        </pc:sldMkLst>
        <pc:spChg chg="mod">
          <ac:chgData name="Guest User" userId="" providerId="Windows Live" clId="Web-{95312AC1-93A8-49AC-9806-C0CA34FBD61B}" dt="2023-05-23T21:12:38.541" v="324" actId="20577"/>
          <ac:spMkLst>
            <pc:docMk/>
            <pc:sldMk cId="3840284833" sldId="296"/>
            <ac:spMk id="2" creationId="{7174A48E-9E88-6ADA-B7E5-19752E2FF23D}"/>
          </ac:spMkLst>
        </pc:spChg>
        <pc:picChg chg="add mod">
          <ac:chgData name="Guest User" userId="" providerId="Windows Live" clId="Web-{95312AC1-93A8-49AC-9806-C0CA34FBD61B}" dt="2023-05-23T20:57:57.206" v="125" actId="1076"/>
          <ac:picMkLst>
            <pc:docMk/>
            <pc:sldMk cId="3840284833" sldId="296"/>
            <ac:picMk id="3" creationId="{3ABA9CB0-BBF0-7794-1B2D-F1B50676CE88}"/>
          </ac:picMkLst>
        </pc:picChg>
        <pc:picChg chg="del">
          <ac:chgData name="Guest User" userId="" providerId="Windows Live" clId="Web-{95312AC1-93A8-49AC-9806-C0CA34FBD61B}" dt="2023-05-23T20:57:29.502" v="119"/>
          <ac:picMkLst>
            <pc:docMk/>
            <pc:sldMk cId="3840284833" sldId="296"/>
            <ac:picMk id="4" creationId="{031FCCF8-5EC5-CE10-C4FC-4ACDABFC2152}"/>
          </ac:picMkLst>
        </pc:picChg>
      </pc:sldChg>
      <pc:sldChg chg="modSp add replId">
        <pc:chgData name="Guest User" userId="" providerId="Windows Live" clId="Web-{95312AC1-93A8-49AC-9806-C0CA34FBD61B}" dt="2023-05-23T21:16:31.313" v="336" actId="20577"/>
        <pc:sldMkLst>
          <pc:docMk/>
          <pc:sldMk cId="1313252154" sldId="297"/>
        </pc:sldMkLst>
        <pc:spChg chg="mod">
          <ac:chgData name="Guest User" userId="" providerId="Windows Live" clId="Web-{95312AC1-93A8-49AC-9806-C0CA34FBD61B}" dt="2023-05-23T21:16:31.313" v="336" actId="20577"/>
          <ac:spMkLst>
            <pc:docMk/>
            <pc:sldMk cId="1313252154" sldId="297"/>
            <ac:spMk id="9" creationId="{93BCE06A-6D94-87D0-3742-93298D1519F6}"/>
          </ac:spMkLst>
        </pc:spChg>
      </pc:sldChg>
      <pc:sldChg chg="addSp delSp modSp add replId">
        <pc:chgData name="Guest User" userId="" providerId="Windows Live" clId="Web-{95312AC1-93A8-49AC-9806-C0CA34FBD61B}" dt="2023-05-23T21:19:35.708" v="344" actId="1076"/>
        <pc:sldMkLst>
          <pc:docMk/>
          <pc:sldMk cId="1293915939" sldId="298"/>
        </pc:sldMkLst>
        <pc:picChg chg="del">
          <ac:chgData name="Guest User" userId="" providerId="Windows Live" clId="Web-{95312AC1-93A8-49AC-9806-C0CA34FBD61B}" dt="2023-05-23T21:19:12.098" v="338"/>
          <ac:picMkLst>
            <pc:docMk/>
            <pc:sldMk cId="1293915939" sldId="298"/>
            <ac:picMk id="3" creationId="{570CED22-2C5A-0461-2584-6AFEA8946824}"/>
          </ac:picMkLst>
        </pc:picChg>
        <pc:picChg chg="add mod">
          <ac:chgData name="Guest User" userId="" providerId="Windows Live" clId="Web-{95312AC1-93A8-49AC-9806-C0CA34FBD61B}" dt="2023-05-23T21:19:35.708" v="344" actId="1076"/>
          <ac:picMkLst>
            <pc:docMk/>
            <pc:sldMk cId="1293915939" sldId="298"/>
            <ac:picMk id="4" creationId="{1FC26BD1-56D4-221C-6A9B-DCB394D9A0DA}"/>
          </ac:picMkLst>
        </pc:picChg>
      </pc:sldChg>
    </pc:docChg>
  </pc:docChgLst>
  <pc:docChgLst>
    <pc:chgData name="Kevin Beier" userId="85e7ca0ca047a67d" providerId="Windows Live" clId="Web-{0130B4CD-370B-41EB-9B20-E0244CD871CA}"/>
    <pc:docChg chg="addSld delSld modSld sldOrd addMainMaster delMainMaster">
      <pc:chgData name="Kevin Beier" userId="85e7ca0ca047a67d" providerId="Windows Live" clId="Web-{0130B4CD-370B-41EB-9B20-E0244CD871CA}" dt="2023-05-23T21:09:20.752" v="714"/>
      <pc:docMkLst>
        <pc:docMk/>
      </pc:docMkLst>
      <pc:sldChg chg="addSp delSp modSp mod modTransition setBg modClrScheme addAnim delAnim chgLayout">
        <pc:chgData name="Kevin Beier" userId="85e7ca0ca047a67d" providerId="Windows Live" clId="Web-{0130B4CD-370B-41EB-9B20-E0244CD871CA}" dt="2023-05-23T08:29:30.307" v="418"/>
        <pc:sldMkLst>
          <pc:docMk/>
          <pc:sldMk cId="1577499883" sldId="256"/>
        </pc:sldMkLst>
        <pc:spChg chg="del mod">
          <ac:chgData name="Kevin Beier" userId="85e7ca0ca047a67d" providerId="Windows Live" clId="Web-{0130B4CD-370B-41EB-9B20-E0244CD871CA}" dt="2023-05-23T08:29:21.463" v="400"/>
          <ac:spMkLst>
            <pc:docMk/>
            <pc:sldMk cId="1577499883" sldId="256"/>
            <ac:spMk id="2" creationId="{00000000-0000-0000-0000-000000000000}"/>
          </ac:spMkLst>
        </pc:spChg>
        <pc:spChg chg="mod">
          <ac:chgData name="Kevin Beier" userId="85e7ca0ca047a67d" providerId="Windows Live" clId="Web-{0130B4CD-370B-41EB-9B20-E0244CD871CA}" dt="2023-05-23T08:24:59.736" v="388" actId="20577"/>
          <ac:spMkLst>
            <pc:docMk/>
            <pc:sldMk cId="1577499883" sldId="256"/>
            <ac:spMk id="3" creationId="{00000000-0000-0000-0000-000000000000}"/>
          </ac:spMkLst>
        </pc:spChg>
        <pc:spChg chg="add del mod">
          <ac:chgData name="Kevin Beier" userId="85e7ca0ca047a67d" providerId="Windows Live" clId="Web-{0130B4CD-370B-41EB-9B20-E0244CD871CA}" dt="2023-05-23T08:29:30.307" v="418"/>
          <ac:spMkLst>
            <pc:docMk/>
            <pc:sldMk cId="1577499883" sldId="256"/>
            <ac:spMk id="6" creationId="{A5D58F12-7AD8-E813-CA9B-22D1AFCCB671}"/>
          </ac:spMkLst>
        </pc:spChg>
        <pc:spChg chg="add mod">
          <ac:chgData name="Kevin Beier" userId="85e7ca0ca047a67d" providerId="Windows Live" clId="Web-{0130B4CD-370B-41EB-9B20-E0244CD871CA}" dt="2023-05-23T08:29:29.292" v="417" actId="20577"/>
          <ac:spMkLst>
            <pc:docMk/>
            <pc:sldMk cId="1577499883" sldId="256"/>
            <ac:spMk id="8" creationId="{ABB68FBB-5374-4657-1F42-0767F88ECA69}"/>
          </ac:spMkLst>
        </pc:spChg>
        <pc:spChg chg="add del">
          <ac:chgData name="Kevin Beier" userId="85e7ca0ca047a67d" providerId="Windows Live" clId="Web-{0130B4CD-370B-41EB-9B20-E0244CD871CA}" dt="2023-05-23T07:58:12.402" v="1"/>
          <ac:spMkLst>
            <pc:docMk/>
            <pc:sldMk cId="1577499883" sldId="256"/>
            <ac:spMk id="9" creationId="{A5D0B0D3-D735-4619-AA45-B57B791E1744}"/>
          </ac:spMkLst>
        </pc:spChg>
        <pc:spChg chg="add del">
          <ac:chgData name="Kevin Beier" userId="85e7ca0ca047a67d" providerId="Windows Live" clId="Web-{0130B4CD-370B-41EB-9B20-E0244CD871CA}" dt="2023-05-23T07:58:12.402" v="1"/>
          <ac:spMkLst>
            <pc:docMk/>
            <pc:sldMk cId="1577499883" sldId="256"/>
            <ac:spMk id="19" creationId="{3D505D40-32E9-4C48-81F8-AD80433BE6B7}"/>
          </ac:spMkLst>
        </pc:spChg>
        <pc:spChg chg="add del">
          <ac:chgData name="Kevin Beier" userId="85e7ca0ca047a67d" providerId="Windows Live" clId="Web-{0130B4CD-370B-41EB-9B20-E0244CD871CA}" dt="2023-05-23T08:15:47.202" v="199"/>
          <ac:spMkLst>
            <pc:docMk/>
            <pc:sldMk cId="1577499883" sldId="256"/>
            <ac:spMk id="30" creationId="{E20BB609-EF92-42DB-836C-0699A590B5CF}"/>
          </ac:spMkLst>
        </pc:spChg>
        <pc:spChg chg="add del">
          <ac:chgData name="Kevin Beier" userId="85e7ca0ca047a67d" providerId="Windows Live" clId="Web-{0130B4CD-370B-41EB-9B20-E0244CD871CA}" dt="2023-05-23T08:15:47.202" v="199"/>
          <ac:spMkLst>
            <pc:docMk/>
            <pc:sldMk cId="1577499883" sldId="256"/>
            <ac:spMk id="31" creationId="{40FA88D0-E295-4CF3-934C-6423EACEB025}"/>
          </ac:spMkLst>
        </pc:spChg>
        <pc:spChg chg="add del">
          <ac:chgData name="Kevin Beier" userId="85e7ca0ca047a67d" providerId="Windows Live" clId="Web-{0130B4CD-370B-41EB-9B20-E0244CD871CA}" dt="2023-05-23T08:15:39.936" v="186"/>
          <ac:spMkLst>
            <pc:docMk/>
            <pc:sldMk cId="1577499883" sldId="256"/>
            <ac:spMk id="37" creationId="{EA7E347D-B32A-4759-B7FF-FD25A9AEE645}"/>
          </ac:spMkLst>
        </pc:spChg>
        <pc:spChg chg="add del">
          <ac:chgData name="Kevin Beier" userId="85e7ca0ca047a67d" providerId="Windows Live" clId="Web-{0130B4CD-370B-41EB-9B20-E0244CD871CA}" dt="2023-05-23T08:15:39.936" v="186"/>
          <ac:spMkLst>
            <pc:docMk/>
            <pc:sldMk cId="1577499883" sldId="256"/>
            <ac:spMk id="39" creationId="{681F9FCB-1E38-43E9-8567-6292F4842051}"/>
          </ac:spMkLst>
        </pc:spChg>
        <pc:spChg chg="add del">
          <ac:chgData name="Kevin Beier" userId="85e7ca0ca047a67d" providerId="Windows Live" clId="Web-{0130B4CD-370B-41EB-9B20-E0244CD871CA}" dt="2023-05-23T08:15:39.936" v="186"/>
          <ac:spMkLst>
            <pc:docMk/>
            <pc:sldMk cId="1577499883" sldId="256"/>
            <ac:spMk id="41" creationId="{E687037D-D197-4CDD-BB5E-43AEE9E53408}"/>
          </ac:spMkLst>
        </pc:spChg>
        <pc:spChg chg="add del">
          <ac:chgData name="Kevin Beier" userId="85e7ca0ca047a67d" providerId="Windows Live" clId="Web-{0130B4CD-370B-41EB-9B20-E0244CD871CA}" dt="2023-05-23T08:15:42.546" v="192"/>
          <ac:spMkLst>
            <pc:docMk/>
            <pc:sldMk cId="1577499883" sldId="256"/>
            <ac:spMk id="49" creationId="{E20BB609-EF92-42DB-836C-0699A590B5CF}"/>
          </ac:spMkLst>
        </pc:spChg>
        <pc:spChg chg="add del">
          <ac:chgData name="Kevin Beier" userId="85e7ca0ca047a67d" providerId="Windows Live" clId="Web-{0130B4CD-370B-41EB-9B20-E0244CD871CA}" dt="2023-05-23T08:15:42.546" v="192"/>
          <ac:spMkLst>
            <pc:docMk/>
            <pc:sldMk cId="1577499883" sldId="256"/>
            <ac:spMk id="50" creationId="{C89012F3-E872-4965-8202-7945C4E70C75}"/>
          </ac:spMkLst>
        </pc:spChg>
        <pc:spChg chg="add del">
          <ac:chgData name="Kevin Beier" userId="85e7ca0ca047a67d" providerId="Windows Live" clId="Web-{0130B4CD-370B-41EB-9B20-E0244CD871CA}" dt="2023-05-23T08:15:47.171" v="198"/>
          <ac:spMkLst>
            <pc:docMk/>
            <pc:sldMk cId="1577499883" sldId="256"/>
            <ac:spMk id="55" creationId="{B6D694DB-A3FC-4F14-A225-17BEBA4416DA}"/>
          </ac:spMkLst>
        </pc:spChg>
        <pc:spChg chg="add del">
          <ac:chgData name="Kevin Beier" userId="85e7ca0ca047a67d" providerId="Windows Live" clId="Web-{0130B4CD-370B-41EB-9B20-E0244CD871CA}" dt="2023-05-23T08:15:47.171" v="198"/>
          <ac:spMkLst>
            <pc:docMk/>
            <pc:sldMk cId="1577499883" sldId="256"/>
            <ac:spMk id="56" creationId="{6233B4D5-2565-4CC0-A9B1-C9EA9E9DE306}"/>
          </ac:spMkLst>
        </pc:spChg>
        <pc:spChg chg="add del">
          <ac:chgData name="Kevin Beier" userId="85e7ca0ca047a67d" providerId="Windows Live" clId="Web-{0130B4CD-370B-41EB-9B20-E0244CD871CA}" dt="2023-05-23T08:17:38.112" v="326"/>
          <ac:spMkLst>
            <pc:docMk/>
            <pc:sldMk cId="1577499883" sldId="256"/>
            <ac:spMk id="60" creationId="{E20BB609-EF92-42DB-836C-0699A590B5CF}"/>
          </ac:spMkLst>
        </pc:spChg>
        <pc:spChg chg="add del">
          <ac:chgData name="Kevin Beier" userId="85e7ca0ca047a67d" providerId="Windows Live" clId="Web-{0130B4CD-370B-41EB-9B20-E0244CD871CA}" dt="2023-05-23T08:17:38.112" v="326"/>
          <ac:spMkLst>
            <pc:docMk/>
            <pc:sldMk cId="1577499883" sldId="256"/>
            <ac:spMk id="61" creationId="{C89012F3-E872-4965-8202-7945C4E70C75}"/>
          </ac:spMkLst>
        </pc:spChg>
        <pc:spChg chg="add">
          <ac:chgData name="Kevin Beier" userId="85e7ca0ca047a67d" providerId="Windows Live" clId="Web-{0130B4CD-370B-41EB-9B20-E0244CD871CA}" dt="2023-05-23T08:17:38.112" v="326"/>
          <ac:spMkLst>
            <pc:docMk/>
            <pc:sldMk cId="1577499883" sldId="256"/>
            <ac:spMk id="69" creationId="{B6D694DB-A3FC-4F14-A225-17BEBA4416DA}"/>
          </ac:spMkLst>
        </pc:spChg>
        <pc:spChg chg="add">
          <ac:chgData name="Kevin Beier" userId="85e7ca0ca047a67d" providerId="Windows Live" clId="Web-{0130B4CD-370B-41EB-9B20-E0244CD871CA}" dt="2023-05-23T08:17:38.112" v="326"/>
          <ac:spMkLst>
            <pc:docMk/>
            <pc:sldMk cId="1577499883" sldId="256"/>
            <ac:spMk id="71" creationId="{6233B4D5-2565-4CC0-A9B1-C9EA9E9DE306}"/>
          </ac:spMkLst>
        </pc:spChg>
        <pc:grpChg chg="add del">
          <ac:chgData name="Kevin Beier" userId="85e7ca0ca047a67d" providerId="Windows Live" clId="Web-{0130B4CD-370B-41EB-9B20-E0244CD871CA}" dt="2023-05-23T07:58:12.402" v="1"/>
          <ac:grpSpMkLst>
            <pc:docMk/>
            <pc:sldMk cId="1577499883" sldId="256"/>
            <ac:grpSpMk id="11" creationId="{DBBA0A0D-8F6A-400A-9E49-8C008E2C7DB1}"/>
          </ac:grpSpMkLst>
        </pc:grpChg>
        <pc:grpChg chg="add del">
          <ac:chgData name="Kevin Beier" userId="85e7ca0ca047a67d" providerId="Windows Live" clId="Web-{0130B4CD-370B-41EB-9B20-E0244CD871CA}" dt="2023-05-23T07:58:12.402" v="1"/>
          <ac:grpSpMkLst>
            <pc:docMk/>
            <pc:sldMk cId="1577499883" sldId="256"/>
            <ac:grpSpMk id="21" creationId="{C507BF36-B92B-4CAC-BCA7-8364B51E1F09}"/>
          </ac:grpSpMkLst>
        </pc:grpChg>
        <pc:picChg chg="add del">
          <ac:chgData name="Kevin Beier" userId="85e7ca0ca047a67d" providerId="Windows Live" clId="Web-{0130B4CD-370B-41EB-9B20-E0244CD871CA}" dt="2023-05-23T07:58:12.402" v="1"/>
          <ac:picMkLst>
            <pc:docMk/>
            <pc:sldMk cId="1577499883" sldId="256"/>
            <ac:picMk id="4" creationId="{50B77C30-6E79-5683-C6A7-643E1DB1DCA6}"/>
          </ac:picMkLst>
        </pc:picChg>
        <pc:picChg chg="add mod">
          <ac:chgData name="Kevin Beier" userId="85e7ca0ca047a67d" providerId="Windows Live" clId="Web-{0130B4CD-370B-41EB-9B20-E0244CD871CA}" dt="2023-05-23T08:15:47.202" v="199"/>
          <ac:picMkLst>
            <pc:docMk/>
            <pc:sldMk cId="1577499883" sldId="256"/>
            <ac:picMk id="32" creationId="{C2C74EA2-C793-A516-F38F-1C25D8AA173E}"/>
          </ac:picMkLst>
        </pc:picChg>
        <pc:cxnChg chg="add del">
          <ac:chgData name="Kevin Beier" userId="85e7ca0ca047a67d" providerId="Windows Live" clId="Web-{0130B4CD-370B-41EB-9B20-E0244CD871CA}" dt="2023-05-23T08:15:47.202" v="199"/>
          <ac:cxnSpMkLst>
            <pc:docMk/>
            <pc:sldMk cId="1577499883" sldId="256"/>
            <ac:cxnSpMk id="13" creationId="{8F4E56A8-93D5-4BE3-AE61-84677331AD07}"/>
          </ac:cxnSpMkLst>
        </pc:cxnChg>
        <pc:cxnChg chg="add del">
          <ac:chgData name="Kevin Beier" userId="85e7ca0ca047a67d" providerId="Windows Live" clId="Web-{0130B4CD-370B-41EB-9B20-E0244CD871CA}" dt="2023-05-23T08:15:47.202" v="199"/>
          <ac:cxnSpMkLst>
            <pc:docMk/>
            <pc:sldMk cId="1577499883" sldId="256"/>
            <ac:cxnSpMk id="15" creationId="{BD492A0C-1773-477B-83B5-C707CB057709}"/>
          </ac:cxnSpMkLst>
        </pc:cxnChg>
        <pc:cxnChg chg="add del">
          <ac:chgData name="Kevin Beier" userId="85e7ca0ca047a67d" providerId="Windows Live" clId="Web-{0130B4CD-370B-41EB-9B20-E0244CD871CA}" dt="2023-05-23T08:15:39.936" v="186"/>
          <ac:cxnSpMkLst>
            <pc:docMk/>
            <pc:sldMk cId="1577499883" sldId="256"/>
            <ac:cxnSpMk id="43" creationId="{50E49A7D-8FD9-436A-B77B-246CE503101D}"/>
          </ac:cxnSpMkLst>
        </pc:cxnChg>
        <pc:cxnChg chg="add del">
          <ac:chgData name="Kevin Beier" userId="85e7ca0ca047a67d" providerId="Windows Live" clId="Web-{0130B4CD-370B-41EB-9B20-E0244CD871CA}" dt="2023-05-23T08:15:39.936" v="186"/>
          <ac:cxnSpMkLst>
            <pc:docMk/>
            <pc:sldMk cId="1577499883" sldId="256"/>
            <ac:cxnSpMk id="45" creationId="{DA3BF173-E8FE-4201-89A7-ABF03E41DA9D}"/>
          </ac:cxnSpMkLst>
        </pc:cxnChg>
        <pc:cxnChg chg="add del">
          <ac:chgData name="Kevin Beier" userId="85e7ca0ca047a67d" providerId="Windows Live" clId="Web-{0130B4CD-370B-41EB-9B20-E0244CD871CA}" dt="2023-05-23T08:15:39.936" v="186"/>
          <ac:cxnSpMkLst>
            <pc:docMk/>
            <pc:sldMk cId="1577499883" sldId="256"/>
            <ac:cxnSpMk id="47" creationId="{7C773C5F-88DC-4BF1-8396-4EFD489005C5}"/>
          </ac:cxnSpMkLst>
        </pc:cxnChg>
        <pc:cxnChg chg="add del">
          <ac:chgData name="Kevin Beier" userId="85e7ca0ca047a67d" providerId="Windows Live" clId="Web-{0130B4CD-370B-41EB-9B20-E0244CD871CA}" dt="2023-05-23T08:15:42.546" v="192"/>
          <ac:cxnSpMkLst>
            <pc:docMk/>
            <pc:sldMk cId="1577499883" sldId="256"/>
            <ac:cxnSpMk id="51" creationId="{8F4E56A8-93D5-4BE3-AE61-84677331AD07}"/>
          </ac:cxnSpMkLst>
        </pc:cxnChg>
        <pc:cxnChg chg="add del">
          <ac:chgData name="Kevin Beier" userId="85e7ca0ca047a67d" providerId="Windows Live" clId="Web-{0130B4CD-370B-41EB-9B20-E0244CD871CA}" dt="2023-05-23T08:15:42.546" v="192"/>
          <ac:cxnSpMkLst>
            <pc:docMk/>
            <pc:sldMk cId="1577499883" sldId="256"/>
            <ac:cxnSpMk id="52" creationId="{34921031-DE97-4979-8D9E-C47904360FDB}"/>
          </ac:cxnSpMkLst>
        </pc:cxnChg>
        <pc:cxnChg chg="add del">
          <ac:chgData name="Kevin Beier" userId="85e7ca0ca047a67d" providerId="Windows Live" clId="Web-{0130B4CD-370B-41EB-9B20-E0244CD871CA}" dt="2023-05-23T08:15:42.546" v="192"/>
          <ac:cxnSpMkLst>
            <pc:docMk/>
            <pc:sldMk cId="1577499883" sldId="256"/>
            <ac:cxnSpMk id="53" creationId="{BD492A0C-1773-477B-83B5-C707CB057709}"/>
          </ac:cxnSpMkLst>
        </pc:cxnChg>
        <pc:cxnChg chg="add del">
          <ac:chgData name="Kevin Beier" userId="85e7ca0ca047a67d" providerId="Windows Live" clId="Web-{0130B4CD-370B-41EB-9B20-E0244CD871CA}" dt="2023-05-23T08:15:47.171" v="198"/>
          <ac:cxnSpMkLst>
            <pc:docMk/>
            <pc:sldMk cId="1577499883" sldId="256"/>
            <ac:cxnSpMk id="57" creationId="{6D02D326-F829-4915-A540-3A4D5ADFC3D5}"/>
          </ac:cxnSpMkLst>
        </pc:cxnChg>
        <pc:cxnChg chg="add del">
          <ac:chgData name="Kevin Beier" userId="85e7ca0ca047a67d" providerId="Windows Live" clId="Web-{0130B4CD-370B-41EB-9B20-E0244CD871CA}" dt="2023-05-23T08:15:47.171" v="198"/>
          <ac:cxnSpMkLst>
            <pc:docMk/>
            <pc:sldMk cId="1577499883" sldId="256"/>
            <ac:cxnSpMk id="58" creationId="{D528E080-CC35-4F6C-9D3C-949904DC4D5F}"/>
          </ac:cxnSpMkLst>
        </pc:cxnChg>
        <pc:cxnChg chg="add del">
          <ac:chgData name="Kevin Beier" userId="85e7ca0ca047a67d" providerId="Windows Live" clId="Web-{0130B4CD-370B-41EB-9B20-E0244CD871CA}" dt="2023-05-23T08:17:38.112" v="326"/>
          <ac:cxnSpMkLst>
            <pc:docMk/>
            <pc:sldMk cId="1577499883" sldId="256"/>
            <ac:cxnSpMk id="62" creationId="{8F4E56A8-93D5-4BE3-AE61-84677331AD07}"/>
          </ac:cxnSpMkLst>
        </pc:cxnChg>
        <pc:cxnChg chg="add del">
          <ac:chgData name="Kevin Beier" userId="85e7ca0ca047a67d" providerId="Windows Live" clId="Web-{0130B4CD-370B-41EB-9B20-E0244CD871CA}" dt="2023-05-23T08:17:38.112" v="326"/>
          <ac:cxnSpMkLst>
            <pc:docMk/>
            <pc:sldMk cId="1577499883" sldId="256"/>
            <ac:cxnSpMk id="63" creationId="{34921031-DE97-4979-8D9E-C47904360FDB}"/>
          </ac:cxnSpMkLst>
        </pc:cxnChg>
        <pc:cxnChg chg="add del">
          <ac:chgData name="Kevin Beier" userId="85e7ca0ca047a67d" providerId="Windows Live" clId="Web-{0130B4CD-370B-41EB-9B20-E0244CD871CA}" dt="2023-05-23T08:17:38.112" v="326"/>
          <ac:cxnSpMkLst>
            <pc:docMk/>
            <pc:sldMk cId="1577499883" sldId="256"/>
            <ac:cxnSpMk id="64" creationId="{BD492A0C-1773-477B-83B5-C707CB057709}"/>
          </ac:cxnSpMkLst>
        </pc:cxnChg>
        <pc:cxnChg chg="add">
          <ac:chgData name="Kevin Beier" userId="85e7ca0ca047a67d" providerId="Windows Live" clId="Web-{0130B4CD-370B-41EB-9B20-E0244CD871CA}" dt="2023-05-23T08:17:38.112" v="326"/>
          <ac:cxnSpMkLst>
            <pc:docMk/>
            <pc:sldMk cId="1577499883" sldId="256"/>
            <ac:cxnSpMk id="73" creationId="{6D02D326-F829-4915-A540-3A4D5ADFC3D5}"/>
          </ac:cxnSpMkLst>
        </pc:cxnChg>
        <pc:cxnChg chg="add">
          <ac:chgData name="Kevin Beier" userId="85e7ca0ca047a67d" providerId="Windows Live" clId="Web-{0130B4CD-370B-41EB-9B20-E0244CD871CA}" dt="2023-05-23T08:17:38.112" v="326"/>
          <ac:cxnSpMkLst>
            <pc:docMk/>
            <pc:sldMk cId="1577499883" sldId="256"/>
            <ac:cxnSpMk id="75" creationId="{D528E080-CC35-4F6C-9D3C-949904DC4D5F}"/>
          </ac:cxnSpMkLst>
        </pc:cxnChg>
      </pc:sldChg>
      <pc:sldChg chg="modSp new del modTransition">
        <pc:chgData name="Kevin Beier" userId="85e7ca0ca047a67d" providerId="Windows Live" clId="Web-{0130B4CD-370B-41EB-9B20-E0244CD871CA}" dt="2023-05-23T08:34:35.411" v="512"/>
        <pc:sldMkLst>
          <pc:docMk/>
          <pc:sldMk cId="2115602474" sldId="257"/>
        </pc:sldMkLst>
        <pc:spChg chg="mod">
          <ac:chgData name="Kevin Beier" userId="85e7ca0ca047a67d" providerId="Windows Live" clId="Web-{0130B4CD-370B-41EB-9B20-E0244CD871CA}" dt="2023-05-23T08:01:42.346" v="38" actId="14100"/>
          <ac:spMkLst>
            <pc:docMk/>
            <pc:sldMk cId="2115602474" sldId="257"/>
            <ac:spMk id="2" creationId="{E5721D92-724D-56EC-8372-994048AABC09}"/>
          </ac:spMkLst>
        </pc:spChg>
        <pc:spChg chg="mod">
          <ac:chgData name="Kevin Beier" userId="85e7ca0ca047a67d" providerId="Windows Live" clId="Web-{0130B4CD-370B-41EB-9B20-E0244CD871CA}" dt="2023-05-23T08:02:15.879" v="58" actId="14100"/>
          <ac:spMkLst>
            <pc:docMk/>
            <pc:sldMk cId="2115602474" sldId="257"/>
            <ac:spMk id="3" creationId="{773F3C67-4A1C-854A-7D48-6C8159F3DAF2}"/>
          </ac:spMkLst>
        </pc:spChg>
      </pc:sldChg>
      <pc:sldChg chg="modSp new modTransition">
        <pc:chgData name="Kevin Beier" userId="85e7ca0ca047a67d" providerId="Windows Live" clId="Web-{0130B4CD-370B-41EB-9B20-E0244CD871CA}" dt="2023-05-23T08:17:02.861" v="306"/>
        <pc:sldMkLst>
          <pc:docMk/>
          <pc:sldMk cId="594545468" sldId="258"/>
        </pc:sldMkLst>
        <pc:spChg chg="mod">
          <ac:chgData name="Kevin Beier" userId="85e7ca0ca047a67d" providerId="Windows Live" clId="Web-{0130B4CD-370B-41EB-9B20-E0244CD871CA}" dt="2023-05-23T08:03:00.786" v="91" actId="20577"/>
          <ac:spMkLst>
            <pc:docMk/>
            <pc:sldMk cId="594545468" sldId="258"/>
            <ac:spMk id="2" creationId="{7174A48E-9E88-6ADA-B7E5-19752E2FF23D}"/>
          </ac:spMkLst>
        </pc:spChg>
        <pc:spChg chg="mod">
          <ac:chgData name="Kevin Beier" userId="85e7ca0ca047a67d" providerId="Windows Live" clId="Web-{0130B4CD-370B-41EB-9B20-E0244CD871CA}" dt="2023-05-23T08:02:40.645" v="66" actId="14100"/>
          <ac:spMkLst>
            <pc:docMk/>
            <pc:sldMk cId="594545468" sldId="258"/>
            <ac:spMk id="3" creationId="{68B289B6-AAA8-D205-C83C-28C55522A4C5}"/>
          </ac:spMkLst>
        </pc:spChg>
      </pc:sldChg>
      <pc:sldChg chg="addSp delSp modSp add replId modTransition">
        <pc:chgData name="Kevin Beier" userId="85e7ca0ca047a67d" providerId="Windows Live" clId="Web-{0130B4CD-370B-41EB-9B20-E0244CD871CA}" dt="2023-05-23T20:31:01.045" v="604" actId="1076"/>
        <pc:sldMkLst>
          <pc:docMk/>
          <pc:sldMk cId="778619120" sldId="259"/>
        </pc:sldMkLst>
        <pc:spChg chg="mod">
          <ac:chgData name="Kevin Beier" userId="85e7ca0ca047a67d" providerId="Windows Live" clId="Web-{0130B4CD-370B-41EB-9B20-E0244CD871CA}" dt="2023-05-23T08:02:48.520" v="72" actId="20577"/>
          <ac:spMkLst>
            <pc:docMk/>
            <pc:sldMk cId="778619120" sldId="259"/>
            <ac:spMk id="2" creationId="{7174A48E-9E88-6ADA-B7E5-19752E2FF23D}"/>
          </ac:spMkLst>
        </pc:spChg>
        <pc:spChg chg="del">
          <ac:chgData name="Kevin Beier" userId="85e7ca0ca047a67d" providerId="Windows Live" clId="Web-{0130B4CD-370B-41EB-9B20-E0244CD871CA}" dt="2023-05-23T08:13:41.229" v="175"/>
          <ac:spMkLst>
            <pc:docMk/>
            <pc:sldMk cId="778619120" sldId="259"/>
            <ac:spMk id="3" creationId="{68B289B6-AAA8-D205-C83C-28C55522A4C5}"/>
          </ac:spMkLst>
        </pc:spChg>
        <pc:picChg chg="add mod modCrop">
          <ac:chgData name="Kevin Beier" userId="85e7ca0ca047a67d" providerId="Windows Live" clId="Web-{0130B4CD-370B-41EB-9B20-E0244CD871CA}" dt="2023-05-23T20:31:01.045" v="604" actId="1076"/>
          <ac:picMkLst>
            <pc:docMk/>
            <pc:sldMk cId="778619120" sldId="259"/>
            <ac:picMk id="3" creationId="{0A5D96A5-FC38-3F4F-B50E-E043E96EE65A}"/>
          </ac:picMkLst>
        </pc:picChg>
        <pc:picChg chg="add del mod">
          <ac:chgData name="Kevin Beier" userId="85e7ca0ca047a67d" providerId="Windows Live" clId="Web-{0130B4CD-370B-41EB-9B20-E0244CD871CA}" dt="2023-05-23T20:26:58.717" v="582"/>
          <ac:picMkLst>
            <pc:docMk/>
            <pc:sldMk cId="778619120" sldId="259"/>
            <ac:picMk id="4" creationId="{5B8616B4-21FE-D99D-B2B6-2D586886A683}"/>
          </ac:picMkLst>
        </pc:picChg>
      </pc:sldChg>
      <pc:sldChg chg="addSp delSp modSp add replId modTransition">
        <pc:chgData name="Kevin Beier" userId="85e7ca0ca047a67d" providerId="Windows Live" clId="Web-{0130B4CD-370B-41EB-9B20-E0244CD871CA}" dt="2023-05-23T08:40:51.049" v="580" actId="1076"/>
        <pc:sldMkLst>
          <pc:docMk/>
          <pc:sldMk cId="2018073809" sldId="260"/>
        </pc:sldMkLst>
        <pc:spChg chg="mod">
          <ac:chgData name="Kevin Beier" userId="85e7ca0ca047a67d" providerId="Windows Live" clId="Web-{0130B4CD-370B-41EB-9B20-E0244CD871CA}" dt="2023-05-23T08:02:53.411" v="83" actId="20577"/>
          <ac:spMkLst>
            <pc:docMk/>
            <pc:sldMk cId="2018073809" sldId="260"/>
            <ac:spMk id="2" creationId="{7174A48E-9E88-6ADA-B7E5-19752E2FF23D}"/>
          </ac:spMkLst>
        </pc:spChg>
        <pc:spChg chg="del">
          <ac:chgData name="Kevin Beier" userId="85e7ca0ca047a67d" providerId="Windows Live" clId="Web-{0130B4CD-370B-41EB-9B20-E0244CD871CA}" dt="2023-05-23T08:37:43.464" v="578"/>
          <ac:spMkLst>
            <pc:docMk/>
            <pc:sldMk cId="2018073809" sldId="260"/>
            <ac:spMk id="3" creationId="{68B289B6-AAA8-D205-C83C-28C55522A4C5}"/>
          </ac:spMkLst>
        </pc:spChg>
        <pc:picChg chg="add mod">
          <ac:chgData name="Kevin Beier" userId="85e7ca0ca047a67d" providerId="Windows Live" clId="Web-{0130B4CD-370B-41EB-9B20-E0244CD871CA}" dt="2023-05-23T08:40:51.049" v="580" actId="1076"/>
          <ac:picMkLst>
            <pc:docMk/>
            <pc:sldMk cId="2018073809" sldId="260"/>
            <ac:picMk id="4" creationId="{233E2A11-ACC3-B5E5-D554-684B62B9C8EB}"/>
          </ac:picMkLst>
        </pc:picChg>
      </pc:sldChg>
      <pc:sldChg chg="modSp add del replId">
        <pc:chgData name="Kevin Beier" userId="85e7ca0ca047a67d" providerId="Windows Live" clId="Web-{0130B4CD-370B-41EB-9B20-E0244CD871CA}" dt="2023-05-23T08:10:16.207" v="136"/>
        <pc:sldMkLst>
          <pc:docMk/>
          <pc:sldMk cId="78304907" sldId="261"/>
        </pc:sldMkLst>
        <pc:spChg chg="mod">
          <ac:chgData name="Kevin Beier" userId="85e7ca0ca047a67d" providerId="Windows Live" clId="Web-{0130B4CD-370B-41EB-9B20-E0244CD871CA}" dt="2023-05-23T08:02:56.802" v="88" actId="20577"/>
          <ac:spMkLst>
            <pc:docMk/>
            <pc:sldMk cId="78304907" sldId="261"/>
            <ac:spMk id="2" creationId="{7174A48E-9E88-6ADA-B7E5-19752E2FF23D}"/>
          </ac:spMkLst>
        </pc:spChg>
      </pc:sldChg>
      <pc:sldChg chg="add del replId">
        <pc:chgData name="Kevin Beier" userId="85e7ca0ca047a67d" providerId="Windows Live" clId="Web-{0130B4CD-370B-41EB-9B20-E0244CD871CA}" dt="2023-05-23T08:10:13.160" v="135"/>
        <pc:sldMkLst>
          <pc:docMk/>
          <pc:sldMk cId="1993695056" sldId="262"/>
        </pc:sldMkLst>
      </pc:sldChg>
      <pc:sldChg chg="addSp delSp modSp add mod replId modTransition setBg">
        <pc:chgData name="Kevin Beier" userId="85e7ca0ca047a67d" providerId="Windows Live" clId="Web-{0130B4CD-370B-41EB-9B20-E0244CD871CA}" dt="2023-05-23T08:17:02.877" v="312"/>
        <pc:sldMkLst>
          <pc:docMk/>
          <pc:sldMk cId="1284439283" sldId="263"/>
        </pc:sldMkLst>
        <pc:spChg chg="mod">
          <ac:chgData name="Kevin Beier" userId="85e7ca0ca047a67d" providerId="Windows Live" clId="Web-{0130B4CD-370B-41EB-9B20-E0244CD871CA}" dt="2023-05-23T08:05:42.339" v="101"/>
          <ac:spMkLst>
            <pc:docMk/>
            <pc:sldMk cId="1284439283" sldId="263"/>
            <ac:spMk id="2" creationId="{7174A48E-9E88-6ADA-B7E5-19752E2FF23D}"/>
          </ac:spMkLst>
        </pc:spChg>
        <pc:spChg chg="del">
          <ac:chgData name="Kevin Beier" userId="85e7ca0ca047a67d" providerId="Windows Live" clId="Web-{0130B4CD-370B-41EB-9B20-E0244CD871CA}" dt="2023-05-23T08:04:33.602" v="94"/>
          <ac:spMkLst>
            <pc:docMk/>
            <pc:sldMk cId="1284439283" sldId="263"/>
            <ac:spMk id="3" creationId="{68B289B6-AAA8-D205-C83C-28C55522A4C5}"/>
          </ac:spMkLst>
        </pc:spChg>
        <pc:spChg chg="add del mod">
          <ac:chgData name="Kevin Beier" userId="85e7ca0ca047a67d" providerId="Windows Live" clId="Web-{0130B4CD-370B-41EB-9B20-E0244CD871CA}" dt="2023-05-23T08:04:41.665" v="97"/>
          <ac:spMkLst>
            <pc:docMk/>
            <pc:sldMk cId="1284439283" sldId="263"/>
            <ac:spMk id="4" creationId="{CB378E69-B8BF-F118-BD60-3A6F071DC165}"/>
          </ac:spMkLst>
        </pc:spChg>
        <pc:spChg chg="add del">
          <ac:chgData name="Kevin Beier" userId="85e7ca0ca047a67d" providerId="Windows Live" clId="Web-{0130B4CD-370B-41EB-9B20-E0244CD871CA}" dt="2023-05-23T08:10:27.145" v="137"/>
          <ac:spMkLst>
            <pc:docMk/>
            <pc:sldMk cId="1284439283" sldId="263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0:27.145" v="137"/>
          <ac:spMkLst>
            <pc:docMk/>
            <pc:sldMk cId="1284439283" sldId="263"/>
            <ac:spMk id="31" creationId="{35F60170-91B4-45F0-B88B-9C07AEC4642C}"/>
          </ac:spMkLst>
        </pc:spChg>
        <pc:picChg chg="add del mod">
          <ac:chgData name="Kevin Beier" userId="85e7ca0ca047a67d" providerId="Windows Live" clId="Web-{0130B4CD-370B-41EB-9B20-E0244CD871CA}" dt="2023-05-23T08:08:36.251" v="104"/>
          <ac:picMkLst>
            <pc:docMk/>
            <pc:sldMk cId="1284439283" sldId="263"/>
            <ac:picMk id="5" creationId="{FEDC06F3-FF38-0E80-50F2-AF87621871EC}"/>
          </ac:picMkLst>
        </pc:picChg>
        <pc:picChg chg="add del mod">
          <ac:chgData name="Kevin Beier" userId="85e7ca0ca047a67d" providerId="Windows Live" clId="Web-{0130B4CD-370B-41EB-9B20-E0244CD871CA}" dt="2023-05-23T08:09:08.377" v="110"/>
          <ac:picMkLst>
            <pc:docMk/>
            <pc:sldMk cId="1284439283" sldId="263"/>
            <ac:picMk id="6" creationId="{8191CBD0-79D3-9FBD-AC0A-7A8543A9CD54}"/>
          </ac:picMkLst>
        </pc:picChg>
        <pc:picChg chg="add del mod">
          <ac:chgData name="Kevin Beier" userId="85e7ca0ca047a67d" providerId="Windows Live" clId="Web-{0130B4CD-370B-41EB-9B20-E0244CD871CA}" dt="2023-05-23T08:09:21.596" v="115"/>
          <ac:picMkLst>
            <pc:docMk/>
            <pc:sldMk cId="1284439283" sldId="263"/>
            <ac:picMk id="7" creationId="{C9072DAA-58ED-2F66-016B-BEAC550424F8}"/>
          </ac:picMkLst>
        </pc:picChg>
        <pc:picChg chg="add del mod">
          <ac:chgData name="Kevin Beier" userId="85e7ca0ca047a67d" providerId="Windows Live" clId="Web-{0130B4CD-370B-41EB-9B20-E0244CD871CA}" dt="2023-05-23T08:09:28.830" v="117"/>
          <ac:picMkLst>
            <pc:docMk/>
            <pc:sldMk cId="1284439283" sldId="263"/>
            <ac:picMk id="8" creationId="{7FB627C8-78A7-542A-4191-E40E21CC2041}"/>
          </ac:picMkLst>
        </pc:picChg>
        <pc:picChg chg="add mod">
          <ac:chgData name="Kevin Beier" userId="85e7ca0ca047a67d" providerId="Windows Live" clId="Web-{0130B4CD-370B-41EB-9B20-E0244CD871CA}" dt="2023-05-23T08:10:27.145" v="137"/>
          <ac:picMkLst>
            <pc:docMk/>
            <pc:sldMk cId="1284439283" sldId="263"/>
            <ac:picMk id="9" creationId="{4BF39799-0F41-2D03-7F45-62270C12B30C}"/>
          </ac:picMkLst>
        </pc:picChg>
        <pc:cxnChg chg="add del">
          <ac:chgData name="Kevin Beier" userId="85e7ca0ca047a67d" providerId="Windows Live" clId="Web-{0130B4CD-370B-41EB-9B20-E0244CD871CA}" dt="2023-05-23T08:10:27.145" v="137"/>
          <ac:cxnSpMkLst>
            <pc:docMk/>
            <pc:sldMk cId="1284439283" sldId="263"/>
            <ac:cxnSpMk id="10" creationId="{108D74AC-B125-4E11-BA53-E9E383966DF8}"/>
          </ac:cxnSpMkLst>
        </pc:cxnChg>
        <pc:cxnChg chg="add del">
          <ac:chgData name="Kevin Beier" userId="85e7ca0ca047a67d" providerId="Windows Live" clId="Web-{0130B4CD-370B-41EB-9B20-E0244CD871CA}" dt="2023-05-23T08:10:27.145" v="137"/>
          <ac:cxnSpMkLst>
            <pc:docMk/>
            <pc:sldMk cId="1284439283" sldId="263"/>
            <ac:cxnSpMk id="12" creationId="{9DC76EBE-FB9D-4054-B5D8-19E3EAFE40B2}"/>
          </ac:cxnSpMkLst>
        </pc:cxnChg>
        <pc:cxnChg chg="add del">
          <ac:chgData name="Kevin Beier" userId="85e7ca0ca047a67d" providerId="Windows Live" clId="Web-{0130B4CD-370B-41EB-9B20-E0244CD871CA}" dt="2023-05-23T08:10:27.145" v="137"/>
          <ac:cxnSpMkLst>
            <pc:docMk/>
            <pc:sldMk cId="1284439283" sldId="263"/>
            <ac:cxnSpMk id="14" creationId="{A2EFA84C-D756-4DC7-AA46-68D776F37FA4}"/>
          </ac:cxnSpMkLst>
        </pc:cxnChg>
        <pc:cxnChg chg="add del">
          <ac:chgData name="Kevin Beier" userId="85e7ca0ca047a67d" providerId="Windows Live" clId="Web-{0130B4CD-370B-41EB-9B20-E0244CD871CA}" dt="2023-05-23T08:10:27.145" v="137"/>
          <ac:cxnSpMkLst>
            <pc:docMk/>
            <pc:sldMk cId="1284439283" sldId="263"/>
            <ac:cxnSpMk id="18" creationId="{82A1AB15-495E-4EE0-98F0-89DD89CD14FD}"/>
          </ac:cxnSpMkLst>
        </pc:cxnChg>
        <pc:cxnChg chg="add del">
          <ac:chgData name="Kevin Beier" userId="85e7ca0ca047a67d" providerId="Windows Live" clId="Web-{0130B4CD-370B-41EB-9B20-E0244CD871CA}" dt="2023-05-23T08:10:27.145" v="137"/>
          <ac:cxnSpMkLst>
            <pc:docMk/>
            <pc:sldMk cId="1284439283" sldId="263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0:27.145" v="137"/>
          <ac:cxnSpMkLst>
            <pc:docMk/>
            <pc:sldMk cId="1284439283" sldId="263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0:27.145" v="137"/>
          <ac:cxnSpMkLst>
            <pc:docMk/>
            <pc:sldMk cId="1284439283" sldId="263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0:27.145" v="137"/>
          <ac:cxnSpMkLst>
            <pc:docMk/>
            <pc:sldMk cId="1284439283" sldId="263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0:27.145" v="137"/>
          <ac:cxnSpMkLst>
            <pc:docMk/>
            <pc:sldMk cId="1284439283" sldId="263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0:27.145" v="137"/>
          <ac:cxnSpMkLst>
            <pc:docMk/>
            <pc:sldMk cId="1284439283" sldId="263"/>
            <ac:cxnSpMk id="35" creationId="{74EEBF2A-B7AF-4EC9-B6F7-BF425E70A0D9}"/>
          </ac:cxnSpMkLst>
        </pc:cxnChg>
      </pc:sldChg>
      <pc:sldChg chg="addSp delSp modSp add replId modTransition modNotes">
        <pc:chgData name="Kevin Beier" userId="85e7ca0ca047a67d" providerId="Windows Live" clId="Web-{0130B4CD-370B-41EB-9B20-E0244CD871CA}" dt="2023-05-23T21:09:18.393" v="711"/>
        <pc:sldMkLst>
          <pc:docMk/>
          <pc:sldMk cId="1027707733" sldId="264"/>
        </pc:sldMkLst>
        <pc:spChg chg="del">
          <ac:chgData name="Kevin Beier" userId="85e7ca0ca047a67d" providerId="Windows Live" clId="Web-{0130B4CD-370B-41EB-9B20-E0244CD871CA}" dt="2023-05-23T08:08:47.782" v="107"/>
          <ac:spMkLst>
            <pc:docMk/>
            <pc:sldMk cId="1027707733" sldId="264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08:47.782" v="107"/>
          <ac:spMkLst>
            <pc:docMk/>
            <pc:sldMk cId="1027707733" sldId="264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20:59:55.935" v="688" actId="14100"/>
          <ac:picMkLst>
            <pc:docMk/>
            <pc:sldMk cId="1027707733" sldId="264"/>
            <ac:picMk id="3" creationId="{12B7A847-8206-8FE6-906B-9BD130552293}"/>
          </ac:picMkLst>
        </pc:picChg>
        <pc:picChg chg="add mod">
          <ac:chgData name="Kevin Beier" userId="85e7ca0ca047a67d" providerId="Windows Live" clId="Web-{0130B4CD-370B-41EB-9B20-E0244CD871CA}" dt="2023-05-23T21:00:04.920" v="691" actId="1076"/>
          <ac:picMkLst>
            <pc:docMk/>
            <pc:sldMk cId="1027707733" sldId="264"/>
            <ac:picMk id="4" creationId="{F2DC0C34-3104-43AD-7B51-26469F8292AB}"/>
          </ac:picMkLst>
        </pc:picChg>
        <pc:picChg chg="del">
          <ac:chgData name="Kevin Beier" userId="85e7ca0ca047a67d" providerId="Windows Live" clId="Web-{0130B4CD-370B-41EB-9B20-E0244CD871CA}" dt="2023-05-23T08:08:37.797" v="105"/>
          <ac:picMkLst>
            <pc:docMk/>
            <pc:sldMk cId="1027707733" sldId="264"/>
            <ac:picMk id="5" creationId="{FEDC06F3-FF38-0E80-50F2-AF87621871EC}"/>
          </ac:picMkLst>
        </pc:picChg>
        <pc:cxnChg chg="del">
          <ac:chgData name="Kevin Beier" userId="85e7ca0ca047a67d" providerId="Windows Live" clId="Web-{0130B4CD-370B-41EB-9B20-E0244CD871CA}" dt="2023-05-23T08:08:47.782" v="107"/>
          <ac:cxnSpMkLst>
            <pc:docMk/>
            <pc:sldMk cId="1027707733" sldId="264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08:47.782" v="107"/>
          <ac:cxnSpMkLst>
            <pc:docMk/>
            <pc:sldMk cId="1027707733" sldId="264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08:47.782" v="107"/>
          <ac:cxnSpMkLst>
            <pc:docMk/>
            <pc:sldMk cId="1027707733" sldId="264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08:47.782" v="107"/>
          <ac:cxnSpMkLst>
            <pc:docMk/>
            <pc:sldMk cId="1027707733" sldId="264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08:47.782" v="107"/>
          <ac:cxnSpMkLst>
            <pc:docMk/>
            <pc:sldMk cId="1027707733" sldId="264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08:47.782" v="107"/>
          <ac:cxnSpMkLst>
            <pc:docMk/>
            <pc:sldMk cId="1027707733" sldId="264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08:47.782" v="107"/>
          <ac:cxnSpMkLst>
            <pc:docMk/>
            <pc:sldMk cId="1027707733" sldId="264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08:47.782" v="107"/>
          <ac:cxnSpMkLst>
            <pc:docMk/>
            <pc:sldMk cId="1027707733" sldId="264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08:47.782" v="107"/>
          <ac:cxnSpMkLst>
            <pc:docMk/>
            <pc:sldMk cId="1027707733" sldId="264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08:47.782" v="107"/>
          <ac:cxnSpMkLst>
            <pc:docMk/>
            <pc:sldMk cId="1027707733" sldId="264"/>
            <ac:cxnSpMk id="35" creationId="{74EEBF2A-B7AF-4EC9-B6F7-BF425E70A0D9}"/>
          </ac:cxnSpMkLst>
        </pc:cxnChg>
      </pc:sldChg>
      <pc:sldChg chg="addSp modSp add replId modTransition modNotes">
        <pc:chgData name="Kevin Beier" userId="85e7ca0ca047a67d" providerId="Windows Live" clId="Web-{0130B4CD-370B-41EB-9B20-E0244CD871CA}" dt="2023-05-23T21:09:20.752" v="714"/>
        <pc:sldMkLst>
          <pc:docMk/>
          <pc:sldMk cId="1185576852" sldId="265"/>
        </pc:sldMkLst>
        <pc:picChg chg="add mod">
          <ac:chgData name="Kevin Beier" userId="85e7ca0ca047a67d" providerId="Windows Live" clId="Web-{0130B4CD-370B-41EB-9B20-E0244CD871CA}" dt="2023-05-23T20:56:53.611" v="634" actId="1076"/>
          <ac:picMkLst>
            <pc:docMk/>
            <pc:sldMk cId="1185576852" sldId="265"/>
            <ac:picMk id="3" creationId="{2657DDA8-1638-6AF8-B063-4F2B5D33C91B}"/>
          </ac:picMkLst>
        </pc:picChg>
      </pc:sldChg>
      <pc:sldChg chg="addSp delSp modSp add replId modTransition modNotes">
        <pc:chgData name="Kevin Beier" userId="85e7ca0ca047a67d" providerId="Windows Live" clId="Web-{0130B4CD-370B-41EB-9B20-E0244CD871CA}" dt="2023-05-23T21:09:16.283" v="709"/>
        <pc:sldMkLst>
          <pc:docMk/>
          <pc:sldMk cId="3825597085" sldId="266"/>
        </pc:sldMkLst>
        <pc:spChg chg="del">
          <ac:chgData name="Kevin Beier" userId="85e7ca0ca047a67d" providerId="Windows Live" clId="Web-{0130B4CD-370B-41EB-9B20-E0244CD871CA}" dt="2023-05-23T08:12:09.883" v="148"/>
          <ac:spMkLst>
            <pc:docMk/>
            <pc:sldMk cId="3825597085" sldId="266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2:09.883" v="148"/>
          <ac:spMkLst>
            <pc:docMk/>
            <pc:sldMk cId="3825597085" sldId="266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20:59:50.904" v="687" actId="1076"/>
          <ac:picMkLst>
            <pc:docMk/>
            <pc:sldMk cId="3825597085" sldId="266"/>
            <ac:picMk id="3" creationId="{6EBCD062-4B1F-4C1E-BD4F-46DC1CD9E19E}"/>
          </ac:picMkLst>
        </pc:picChg>
        <pc:picChg chg="mod">
          <ac:chgData name="Kevin Beier" userId="85e7ca0ca047a67d" providerId="Windows Live" clId="Web-{0130B4CD-370B-41EB-9B20-E0244CD871CA}" dt="2023-05-23T20:59:49.138" v="686" actId="14100"/>
          <ac:picMkLst>
            <pc:docMk/>
            <pc:sldMk cId="3825597085" sldId="266"/>
            <ac:picMk id="6" creationId="{8191CBD0-79D3-9FBD-AC0A-7A8543A9CD54}"/>
          </ac:picMkLst>
        </pc:picChg>
        <pc:cxnChg chg="del">
          <ac:chgData name="Kevin Beier" userId="85e7ca0ca047a67d" providerId="Windows Live" clId="Web-{0130B4CD-370B-41EB-9B20-E0244CD871CA}" dt="2023-05-23T08:12:09.883" v="148"/>
          <ac:cxnSpMkLst>
            <pc:docMk/>
            <pc:sldMk cId="3825597085" sldId="266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12:09.883" v="148"/>
          <ac:cxnSpMkLst>
            <pc:docMk/>
            <pc:sldMk cId="3825597085" sldId="266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12:09.883" v="148"/>
          <ac:cxnSpMkLst>
            <pc:docMk/>
            <pc:sldMk cId="3825597085" sldId="266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12:09.883" v="148"/>
          <ac:cxnSpMkLst>
            <pc:docMk/>
            <pc:sldMk cId="3825597085" sldId="266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12:09.883" v="148"/>
          <ac:cxnSpMkLst>
            <pc:docMk/>
            <pc:sldMk cId="3825597085" sldId="266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2:09.883" v="148"/>
          <ac:cxnSpMkLst>
            <pc:docMk/>
            <pc:sldMk cId="3825597085" sldId="266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2:09.883" v="148"/>
          <ac:cxnSpMkLst>
            <pc:docMk/>
            <pc:sldMk cId="3825597085" sldId="266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2:09.883" v="148"/>
          <ac:cxnSpMkLst>
            <pc:docMk/>
            <pc:sldMk cId="3825597085" sldId="266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2:09.883" v="148"/>
          <ac:cxnSpMkLst>
            <pc:docMk/>
            <pc:sldMk cId="3825597085" sldId="266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2:09.883" v="148"/>
          <ac:cxnSpMkLst>
            <pc:docMk/>
            <pc:sldMk cId="3825597085" sldId="266"/>
            <ac:cxnSpMk id="35" creationId="{74EEBF2A-B7AF-4EC9-B6F7-BF425E70A0D9}"/>
          </ac:cxnSpMkLst>
        </pc:cxnChg>
      </pc:sldChg>
      <pc:sldChg chg="addSp delSp modSp add replId modTransition modNotes">
        <pc:chgData name="Kevin Beier" userId="85e7ca0ca047a67d" providerId="Windows Live" clId="Web-{0130B4CD-370B-41EB-9B20-E0244CD871CA}" dt="2023-05-23T21:09:14.549" v="707"/>
        <pc:sldMkLst>
          <pc:docMk/>
          <pc:sldMk cId="1575880474" sldId="267"/>
        </pc:sldMkLst>
        <pc:spChg chg="del">
          <ac:chgData name="Kevin Beier" userId="85e7ca0ca047a67d" providerId="Windows Live" clId="Web-{0130B4CD-370B-41EB-9B20-E0244CD871CA}" dt="2023-05-23T08:12:06.929" v="147"/>
          <ac:spMkLst>
            <pc:docMk/>
            <pc:sldMk cId="1575880474" sldId="267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2:06.929" v="147"/>
          <ac:spMkLst>
            <pc:docMk/>
            <pc:sldMk cId="1575880474" sldId="267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20:59:40.966" v="684" actId="1076"/>
          <ac:picMkLst>
            <pc:docMk/>
            <pc:sldMk cId="1575880474" sldId="267"/>
            <ac:picMk id="3" creationId="{08615552-042A-23D5-45DD-8C0F73CD0E4E}"/>
          </ac:picMkLst>
        </pc:picChg>
        <pc:picChg chg="mod">
          <ac:chgData name="Kevin Beier" userId="85e7ca0ca047a67d" providerId="Windows Live" clId="Web-{0130B4CD-370B-41EB-9B20-E0244CD871CA}" dt="2023-05-23T20:59:34.200" v="681" actId="1076"/>
          <ac:picMkLst>
            <pc:docMk/>
            <pc:sldMk cId="1575880474" sldId="267"/>
            <ac:picMk id="7" creationId="{C9072DAA-58ED-2F66-016B-BEAC550424F8}"/>
          </ac:picMkLst>
        </pc:picChg>
        <pc:cxnChg chg="del">
          <ac:chgData name="Kevin Beier" userId="85e7ca0ca047a67d" providerId="Windows Live" clId="Web-{0130B4CD-370B-41EB-9B20-E0244CD871CA}" dt="2023-05-23T08:12:06.929" v="147"/>
          <ac:cxnSpMkLst>
            <pc:docMk/>
            <pc:sldMk cId="1575880474" sldId="267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12:06.929" v="147"/>
          <ac:cxnSpMkLst>
            <pc:docMk/>
            <pc:sldMk cId="1575880474" sldId="267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12:06.929" v="147"/>
          <ac:cxnSpMkLst>
            <pc:docMk/>
            <pc:sldMk cId="1575880474" sldId="267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12:06.929" v="147"/>
          <ac:cxnSpMkLst>
            <pc:docMk/>
            <pc:sldMk cId="1575880474" sldId="267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12:06.929" v="147"/>
          <ac:cxnSpMkLst>
            <pc:docMk/>
            <pc:sldMk cId="1575880474" sldId="267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2:06.929" v="147"/>
          <ac:cxnSpMkLst>
            <pc:docMk/>
            <pc:sldMk cId="1575880474" sldId="267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2:06.929" v="147"/>
          <ac:cxnSpMkLst>
            <pc:docMk/>
            <pc:sldMk cId="1575880474" sldId="267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2:06.929" v="147"/>
          <ac:cxnSpMkLst>
            <pc:docMk/>
            <pc:sldMk cId="1575880474" sldId="267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2:06.929" v="147"/>
          <ac:cxnSpMkLst>
            <pc:docMk/>
            <pc:sldMk cId="1575880474" sldId="267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2:06.929" v="147"/>
          <ac:cxnSpMkLst>
            <pc:docMk/>
            <pc:sldMk cId="1575880474" sldId="267"/>
            <ac:cxnSpMk id="35" creationId="{74EEBF2A-B7AF-4EC9-B6F7-BF425E70A0D9}"/>
          </ac:cxnSpMkLst>
        </pc:cxnChg>
      </pc:sldChg>
      <pc:sldChg chg="addSp delSp modSp add replId modTransition">
        <pc:chgData name="Kevin Beier" userId="85e7ca0ca047a67d" providerId="Windows Live" clId="Web-{0130B4CD-370B-41EB-9B20-E0244CD871CA}" dt="2023-05-23T20:59:26.355" v="679" actId="14100"/>
        <pc:sldMkLst>
          <pc:docMk/>
          <pc:sldMk cId="55230117" sldId="268"/>
        </pc:sldMkLst>
        <pc:spChg chg="del">
          <ac:chgData name="Kevin Beier" userId="85e7ca0ca047a67d" providerId="Windows Live" clId="Web-{0130B4CD-370B-41EB-9B20-E0244CD871CA}" dt="2023-05-23T08:12:02.492" v="146"/>
          <ac:spMkLst>
            <pc:docMk/>
            <pc:sldMk cId="55230117" sldId="268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2:02.492" v="146"/>
          <ac:spMkLst>
            <pc:docMk/>
            <pc:sldMk cId="55230117" sldId="268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20:59:23.715" v="678" actId="1076"/>
          <ac:picMkLst>
            <pc:docMk/>
            <pc:sldMk cId="55230117" sldId="268"/>
            <ac:picMk id="3" creationId="{64846F8F-849B-333A-F3CD-5BC385648897}"/>
          </ac:picMkLst>
        </pc:picChg>
        <pc:picChg chg="mod">
          <ac:chgData name="Kevin Beier" userId="85e7ca0ca047a67d" providerId="Windows Live" clId="Web-{0130B4CD-370B-41EB-9B20-E0244CD871CA}" dt="2023-05-23T20:59:26.355" v="679" actId="14100"/>
          <ac:picMkLst>
            <pc:docMk/>
            <pc:sldMk cId="55230117" sldId="268"/>
            <ac:picMk id="8" creationId="{7FB627C8-78A7-542A-4191-E40E21CC2041}"/>
          </ac:picMkLst>
        </pc:picChg>
        <pc:cxnChg chg="del">
          <ac:chgData name="Kevin Beier" userId="85e7ca0ca047a67d" providerId="Windows Live" clId="Web-{0130B4CD-370B-41EB-9B20-E0244CD871CA}" dt="2023-05-23T08:12:02.492" v="146"/>
          <ac:cxnSpMkLst>
            <pc:docMk/>
            <pc:sldMk cId="55230117" sldId="268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12:02.492" v="146"/>
          <ac:cxnSpMkLst>
            <pc:docMk/>
            <pc:sldMk cId="55230117" sldId="268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12:02.492" v="146"/>
          <ac:cxnSpMkLst>
            <pc:docMk/>
            <pc:sldMk cId="55230117" sldId="268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12:02.492" v="146"/>
          <ac:cxnSpMkLst>
            <pc:docMk/>
            <pc:sldMk cId="55230117" sldId="268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12:02.492" v="146"/>
          <ac:cxnSpMkLst>
            <pc:docMk/>
            <pc:sldMk cId="55230117" sldId="268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2:02.492" v="146"/>
          <ac:cxnSpMkLst>
            <pc:docMk/>
            <pc:sldMk cId="55230117" sldId="268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2:02.492" v="146"/>
          <ac:cxnSpMkLst>
            <pc:docMk/>
            <pc:sldMk cId="55230117" sldId="268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2:02.492" v="146"/>
          <ac:cxnSpMkLst>
            <pc:docMk/>
            <pc:sldMk cId="55230117" sldId="268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2:02.492" v="146"/>
          <ac:cxnSpMkLst>
            <pc:docMk/>
            <pc:sldMk cId="55230117" sldId="268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2:02.492" v="146"/>
          <ac:cxnSpMkLst>
            <pc:docMk/>
            <pc:sldMk cId="55230117" sldId="268"/>
            <ac:cxnSpMk id="35" creationId="{74EEBF2A-B7AF-4EC9-B6F7-BF425E70A0D9}"/>
          </ac:cxnSpMkLst>
        </pc:cxnChg>
      </pc:sldChg>
      <pc:sldChg chg="addSp delSp modSp add replId modTransition">
        <pc:chgData name="Kevin Beier" userId="85e7ca0ca047a67d" providerId="Windows Live" clId="Web-{0130B4CD-370B-41EB-9B20-E0244CD871CA}" dt="2023-05-23T20:59:20.136" v="677" actId="1076"/>
        <pc:sldMkLst>
          <pc:docMk/>
          <pc:sldMk cId="2925550795" sldId="269"/>
        </pc:sldMkLst>
        <pc:spChg chg="del">
          <ac:chgData name="Kevin Beier" userId="85e7ca0ca047a67d" providerId="Windows Live" clId="Web-{0130B4CD-370B-41EB-9B20-E0244CD871CA}" dt="2023-05-23T08:11:55.445" v="144"/>
          <ac:spMkLst>
            <pc:docMk/>
            <pc:sldMk cId="2925550795" sldId="269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1:55.445" v="144"/>
          <ac:spMkLst>
            <pc:docMk/>
            <pc:sldMk cId="2925550795" sldId="269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20:59:18.667" v="676" actId="1076"/>
          <ac:picMkLst>
            <pc:docMk/>
            <pc:sldMk cId="2925550795" sldId="269"/>
            <ac:picMk id="3" creationId="{A32EFD5F-9656-508E-82D8-D73A12C50E66}"/>
          </ac:picMkLst>
        </pc:picChg>
        <pc:picChg chg="add mod">
          <ac:chgData name="Kevin Beier" userId="85e7ca0ca047a67d" providerId="Windows Live" clId="Web-{0130B4CD-370B-41EB-9B20-E0244CD871CA}" dt="2023-05-23T20:59:20.136" v="677" actId="1076"/>
          <ac:picMkLst>
            <pc:docMk/>
            <pc:sldMk cId="2925550795" sldId="269"/>
            <ac:picMk id="4" creationId="{9240A933-1FA0-8C17-2E6A-159DAC976527}"/>
          </ac:picMkLst>
        </pc:picChg>
        <pc:cxnChg chg="del">
          <ac:chgData name="Kevin Beier" userId="85e7ca0ca047a67d" providerId="Windows Live" clId="Web-{0130B4CD-370B-41EB-9B20-E0244CD871CA}" dt="2023-05-23T08:11:55.445" v="144"/>
          <ac:cxnSpMkLst>
            <pc:docMk/>
            <pc:sldMk cId="2925550795" sldId="269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11:55.445" v="144"/>
          <ac:cxnSpMkLst>
            <pc:docMk/>
            <pc:sldMk cId="2925550795" sldId="269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11:55.445" v="144"/>
          <ac:cxnSpMkLst>
            <pc:docMk/>
            <pc:sldMk cId="2925550795" sldId="269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11:55.445" v="144"/>
          <ac:cxnSpMkLst>
            <pc:docMk/>
            <pc:sldMk cId="2925550795" sldId="269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11:55.445" v="144"/>
          <ac:cxnSpMkLst>
            <pc:docMk/>
            <pc:sldMk cId="2925550795" sldId="269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1:55.445" v="144"/>
          <ac:cxnSpMkLst>
            <pc:docMk/>
            <pc:sldMk cId="2925550795" sldId="269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1:55.445" v="144"/>
          <ac:cxnSpMkLst>
            <pc:docMk/>
            <pc:sldMk cId="2925550795" sldId="269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1:55.445" v="144"/>
          <ac:cxnSpMkLst>
            <pc:docMk/>
            <pc:sldMk cId="2925550795" sldId="269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1:55.445" v="144"/>
          <ac:cxnSpMkLst>
            <pc:docMk/>
            <pc:sldMk cId="2925550795" sldId="269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1:55.445" v="144"/>
          <ac:cxnSpMkLst>
            <pc:docMk/>
            <pc:sldMk cId="2925550795" sldId="269"/>
            <ac:cxnSpMk id="35" creationId="{74EEBF2A-B7AF-4EC9-B6F7-BF425E70A0D9}"/>
          </ac:cxnSpMkLst>
        </pc:cxnChg>
      </pc:sldChg>
      <pc:sldChg chg="addSp delSp modSp add replId modTransition">
        <pc:chgData name="Kevin Beier" userId="85e7ca0ca047a67d" providerId="Windows Live" clId="Web-{0130B4CD-370B-41EB-9B20-E0244CD871CA}" dt="2023-05-23T08:17:02.877" v="320"/>
        <pc:sldMkLst>
          <pc:docMk/>
          <pc:sldMk cId="2641638136" sldId="270"/>
        </pc:sldMkLst>
        <pc:spChg chg="del">
          <ac:chgData name="Kevin Beier" userId="85e7ca0ca047a67d" providerId="Windows Live" clId="Web-{0130B4CD-370B-41EB-9B20-E0244CD871CA}" dt="2023-05-23T08:11:59.226" v="145"/>
          <ac:spMkLst>
            <pc:docMk/>
            <pc:sldMk cId="2641638136" sldId="270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1:59.226" v="145"/>
          <ac:spMkLst>
            <pc:docMk/>
            <pc:sldMk cId="2641638136" sldId="270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08:11:59.226" v="145"/>
          <ac:picMkLst>
            <pc:docMk/>
            <pc:sldMk cId="2641638136" sldId="270"/>
            <ac:picMk id="3" creationId="{E40FC5FE-D1A5-1E52-B628-0DC4BA772E57}"/>
          </ac:picMkLst>
        </pc:picChg>
        <pc:cxnChg chg="del">
          <ac:chgData name="Kevin Beier" userId="85e7ca0ca047a67d" providerId="Windows Live" clId="Web-{0130B4CD-370B-41EB-9B20-E0244CD871CA}" dt="2023-05-23T08:11:59.226" v="145"/>
          <ac:cxnSpMkLst>
            <pc:docMk/>
            <pc:sldMk cId="2641638136" sldId="270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11:59.226" v="145"/>
          <ac:cxnSpMkLst>
            <pc:docMk/>
            <pc:sldMk cId="2641638136" sldId="270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11:59.226" v="145"/>
          <ac:cxnSpMkLst>
            <pc:docMk/>
            <pc:sldMk cId="2641638136" sldId="270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11:59.226" v="145"/>
          <ac:cxnSpMkLst>
            <pc:docMk/>
            <pc:sldMk cId="2641638136" sldId="270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11:59.226" v="145"/>
          <ac:cxnSpMkLst>
            <pc:docMk/>
            <pc:sldMk cId="2641638136" sldId="270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1:59.226" v="145"/>
          <ac:cxnSpMkLst>
            <pc:docMk/>
            <pc:sldMk cId="2641638136" sldId="270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1:59.226" v="145"/>
          <ac:cxnSpMkLst>
            <pc:docMk/>
            <pc:sldMk cId="2641638136" sldId="270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1:59.226" v="145"/>
          <ac:cxnSpMkLst>
            <pc:docMk/>
            <pc:sldMk cId="2641638136" sldId="270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1:59.226" v="145"/>
          <ac:cxnSpMkLst>
            <pc:docMk/>
            <pc:sldMk cId="2641638136" sldId="270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1:59.226" v="145"/>
          <ac:cxnSpMkLst>
            <pc:docMk/>
            <pc:sldMk cId="2641638136" sldId="270"/>
            <ac:cxnSpMk id="35" creationId="{74EEBF2A-B7AF-4EC9-B6F7-BF425E70A0D9}"/>
          </ac:cxnSpMkLst>
        </pc:cxnChg>
      </pc:sldChg>
      <pc:sldChg chg="addSp delSp modSp add replId modTransition">
        <pc:chgData name="Kevin Beier" userId="85e7ca0ca047a67d" providerId="Windows Live" clId="Web-{0130B4CD-370B-41EB-9B20-E0244CD871CA}" dt="2023-05-23T20:59:02.932" v="670" actId="1076"/>
        <pc:sldMkLst>
          <pc:docMk/>
          <pc:sldMk cId="1531185979" sldId="271"/>
        </pc:sldMkLst>
        <pc:spChg chg="del">
          <ac:chgData name="Kevin Beier" userId="85e7ca0ca047a67d" providerId="Windows Live" clId="Web-{0130B4CD-370B-41EB-9B20-E0244CD871CA}" dt="2023-05-23T08:11:45.210" v="142"/>
          <ac:spMkLst>
            <pc:docMk/>
            <pc:sldMk cId="1531185979" sldId="271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1:45.210" v="142"/>
          <ac:spMkLst>
            <pc:docMk/>
            <pc:sldMk cId="1531185979" sldId="271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20:58:58.963" v="668" actId="14100"/>
          <ac:picMkLst>
            <pc:docMk/>
            <pc:sldMk cId="1531185979" sldId="271"/>
            <ac:picMk id="3" creationId="{4B9B406B-8EA2-E638-3FEC-5A97151A0316}"/>
          </ac:picMkLst>
        </pc:picChg>
        <pc:picChg chg="add mod">
          <ac:chgData name="Kevin Beier" userId="85e7ca0ca047a67d" providerId="Windows Live" clId="Web-{0130B4CD-370B-41EB-9B20-E0244CD871CA}" dt="2023-05-23T20:59:02.932" v="670" actId="1076"/>
          <ac:picMkLst>
            <pc:docMk/>
            <pc:sldMk cId="1531185979" sldId="271"/>
            <ac:picMk id="4" creationId="{EBEC4B52-6DF9-C34C-0564-1E789AFFE7A2}"/>
          </ac:picMkLst>
        </pc:picChg>
        <pc:cxnChg chg="del">
          <ac:chgData name="Kevin Beier" userId="85e7ca0ca047a67d" providerId="Windows Live" clId="Web-{0130B4CD-370B-41EB-9B20-E0244CD871CA}" dt="2023-05-23T08:11:45.210" v="142"/>
          <ac:cxnSpMkLst>
            <pc:docMk/>
            <pc:sldMk cId="1531185979" sldId="271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11:45.210" v="142"/>
          <ac:cxnSpMkLst>
            <pc:docMk/>
            <pc:sldMk cId="1531185979" sldId="271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11:45.210" v="142"/>
          <ac:cxnSpMkLst>
            <pc:docMk/>
            <pc:sldMk cId="1531185979" sldId="271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11:45.210" v="142"/>
          <ac:cxnSpMkLst>
            <pc:docMk/>
            <pc:sldMk cId="1531185979" sldId="271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11:45.210" v="142"/>
          <ac:cxnSpMkLst>
            <pc:docMk/>
            <pc:sldMk cId="1531185979" sldId="271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1:45.210" v="142"/>
          <ac:cxnSpMkLst>
            <pc:docMk/>
            <pc:sldMk cId="1531185979" sldId="271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1:45.210" v="142"/>
          <ac:cxnSpMkLst>
            <pc:docMk/>
            <pc:sldMk cId="1531185979" sldId="271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1:45.210" v="142"/>
          <ac:cxnSpMkLst>
            <pc:docMk/>
            <pc:sldMk cId="1531185979" sldId="271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1:45.210" v="142"/>
          <ac:cxnSpMkLst>
            <pc:docMk/>
            <pc:sldMk cId="1531185979" sldId="271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1:45.210" v="142"/>
          <ac:cxnSpMkLst>
            <pc:docMk/>
            <pc:sldMk cId="1531185979" sldId="271"/>
            <ac:cxnSpMk id="35" creationId="{74EEBF2A-B7AF-4EC9-B6F7-BF425E70A0D9}"/>
          </ac:cxnSpMkLst>
        </pc:cxnChg>
      </pc:sldChg>
      <pc:sldChg chg="addSp delSp modSp add replId modTransition">
        <pc:chgData name="Kevin Beier" userId="85e7ca0ca047a67d" providerId="Windows Live" clId="Web-{0130B4CD-370B-41EB-9B20-E0244CD871CA}" dt="2023-05-23T20:59:13.214" v="674" actId="1076"/>
        <pc:sldMkLst>
          <pc:docMk/>
          <pc:sldMk cId="1777081256" sldId="272"/>
        </pc:sldMkLst>
        <pc:spChg chg="del">
          <ac:chgData name="Kevin Beier" userId="85e7ca0ca047a67d" providerId="Windows Live" clId="Web-{0130B4CD-370B-41EB-9B20-E0244CD871CA}" dt="2023-05-23T08:11:50.913" v="143"/>
          <ac:spMkLst>
            <pc:docMk/>
            <pc:sldMk cId="1777081256" sldId="272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1:50.913" v="143"/>
          <ac:spMkLst>
            <pc:docMk/>
            <pc:sldMk cId="1777081256" sldId="272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20:59:09.573" v="672" actId="1076"/>
          <ac:picMkLst>
            <pc:docMk/>
            <pc:sldMk cId="1777081256" sldId="272"/>
            <ac:picMk id="3" creationId="{C10FDB37-1E77-8576-1BEE-05ECE6E75C67}"/>
          </ac:picMkLst>
        </pc:picChg>
        <pc:picChg chg="add mod">
          <ac:chgData name="Kevin Beier" userId="85e7ca0ca047a67d" providerId="Windows Live" clId="Web-{0130B4CD-370B-41EB-9B20-E0244CD871CA}" dt="2023-05-23T20:59:13.214" v="674" actId="1076"/>
          <ac:picMkLst>
            <pc:docMk/>
            <pc:sldMk cId="1777081256" sldId="272"/>
            <ac:picMk id="4" creationId="{038C37EC-31DA-5ABE-63FF-27496C3F2484}"/>
          </ac:picMkLst>
        </pc:picChg>
        <pc:cxnChg chg="del">
          <ac:chgData name="Kevin Beier" userId="85e7ca0ca047a67d" providerId="Windows Live" clId="Web-{0130B4CD-370B-41EB-9B20-E0244CD871CA}" dt="2023-05-23T08:11:50.913" v="143"/>
          <ac:cxnSpMkLst>
            <pc:docMk/>
            <pc:sldMk cId="1777081256" sldId="272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11:50.913" v="143"/>
          <ac:cxnSpMkLst>
            <pc:docMk/>
            <pc:sldMk cId="1777081256" sldId="272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11:50.913" v="143"/>
          <ac:cxnSpMkLst>
            <pc:docMk/>
            <pc:sldMk cId="1777081256" sldId="272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11:50.913" v="143"/>
          <ac:cxnSpMkLst>
            <pc:docMk/>
            <pc:sldMk cId="1777081256" sldId="272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11:50.913" v="143"/>
          <ac:cxnSpMkLst>
            <pc:docMk/>
            <pc:sldMk cId="1777081256" sldId="272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1:50.913" v="143"/>
          <ac:cxnSpMkLst>
            <pc:docMk/>
            <pc:sldMk cId="1777081256" sldId="272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1:50.913" v="143"/>
          <ac:cxnSpMkLst>
            <pc:docMk/>
            <pc:sldMk cId="1777081256" sldId="272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1:50.913" v="143"/>
          <ac:cxnSpMkLst>
            <pc:docMk/>
            <pc:sldMk cId="1777081256" sldId="272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1:50.913" v="143"/>
          <ac:cxnSpMkLst>
            <pc:docMk/>
            <pc:sldMk cId="1777081256" sldId="272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1:50.913" v="143"/>
          <ac:cxnSpMkLst>
            <pc:docMk/>
            <pc:sldMk cId="1777081256" sldId="272"/>
            <ac:cxnSpMk id="35" creationId="{74EEBF2A-B7AF-4EC9-B6F7-BF425E70A0D9}"/>
          </ac:cxnSpMkLst>
        </pc:cxnChg>
      </pc:sldChg>
      <pc:sldChg chg="addSp delSp modSp add replId modTransition">
        <pc:chgData name="Kevin Beier" userId="85e7ca0ca047a67d" providerId="Windows Live" clId="Web-{0130B4CD-370B-41EB-9B20-E0244CD871CA}" dt="2023-05-23T08:17:02.877" v="315"/>
        <pc:sldMkLst>
          <pc:docMk/>
          <pc:sldMk cId="2421390656" sldId="273"/>
        </pc:sldMkLst>
        <pc:spChg chg="del">
          <ac:chgData name="Kevin Beier" userId="85e7ca0ca047a67d" providerId="Windows Live" clId="Web-{0130B4CD-370B-41EB-9B20-E0244CD871CA}" dt="2023-05-23T08:10:49.771" v="140"/>
          <ac:spMkLst>
            <pc:docMk/>
            <pc:sldMk cId="2421390656" sldId="273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0:49.771" v="140"/>
          <ac:spMkLst>
            <pc:docMk/>
            <pc:sldMk cId="2421390656" sldId="273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08:10:49.771" v="140"/>
          <ac:picMkLst>
            <pc:docMk/>
            <pc:sldMk cId="2421390656" sldId="273"/>
            <ac:picMk id="3" creationId="{F4497827-33D8-84B2-E804-32BD3EDBC975}"/>
          </ac:picMkLst>
        </pc:picChg>
        <pc:cxnChg chg="del">
          <ac:chgData name="Kevin Beier" userId="85e7ca0ca047a67d" providerId="Windows Live" clId="Web-{0130B4CD-370B-41EB-9B20-E0244CD871CA}" dt="2023-05-23T08:10:49.771" v="140"/>
          <ac:cxnSpMkLst>
            <pc:docMk/>
            <pc:sldMk cId="2421390656" sldId="273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10:49.771" v="140"/>
          <ac:cxnSpMkLst>
            <pc:docMk/>
            <pc:sldMk cId="2421390656" sldId="273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10:49.771" v="140"/>
          <ac:cxnSpMkLst>
            <pc:docMk/>
            <pc:sldMk cId="2421390656" sldId="273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10:49.771" v="140"/>
          <ac:cxnSpMkLst>
            <pc:docMk/>
            <pc:sldMk cId="2421390656" sldId="273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10:49.771" v="140"/>
          <ac:cxnSpMkLst>
            <pc:docMk/>
            <pc:sldMk cId="2421390656" sldId="273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0:49.771" v="140"/>
          <ac:cxnSpMkLst>
            <pc:docMk/>
            <pc:sldMk cId="2421390656" sldId="273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0:49.771" v="140"/>
          <ac:cxnSpMkLst>
            <pc:docMk/>
            <pc:sldMk cId="2421390656" sldId="273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0:49.771" v="140"/>
          <ac:cxnSpMkLst>
            <pc:docMk/>
            <pc:sldMk cId="2421390656" sldId="273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0:49.771" v="140"/>
          <ac:cxnSpMkLst>
            <pc:docMk/>
            <pc:sldMk cId="2421390656" sldId="273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0:49.771" v="140"/>
          <ac:cxnSpMkLst>
            <pc:docMk/>
            <pc:sldMk cId="2421390656" sldId="273"/>
            <ac:cxnSpMk id="35" creationId="{74EEBF2A-B7AF-4EC9-B6F7-BF425E70A0D9}"/>
          </ac:cxnSpMkLst>
        </pc:cxnChg>
      </pc:sldChg>
      <pc:sldChg chg="addSp delSp modSp add replId modTransition">
        <pc:chgData name="Kevin Beier" userId="85e7ca0ca047a67d" providerId="Windows Live" clId="Web-{0130B4CD-370B-41EB-9B20-E0244CD871CA}" dt="2023-05-23T08:17:02.877" v="316"/>
        <pc:sldMkLst>
          <pc:docMk/>
          <pc:sldMk cId="1006775900" sldId="274"/>
        </pc:sldMkLst>
        <pc:spChg chg="del">
          <ac:chgData name="Kevin Beier" userId="85e7ca0ca047a67d" providerId="Windows Live" clId="Web-{0130B4CD-370B-41EB-9B20-E0244CD871CA}" dt="2023-05-23T08:11:39.928" v="141"/>
          <ac:spMkLst>
            <pc:docMk/>
            <pc:sldMk cId="1006775900" sldId="274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1:39.928" v="141"/>
          <ac:spMkLst>
            <pc:docMk/>
            <pc:sldMk cId="1006775900" sldId="274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08:11:39.928" v="141"/>
          <ac:picMkLst>
            <pc:docMk/>
            <pc:sldMk cId="1006775900" sldId="274"/>
            <ac:picMk id="3" creationId="{B8960409-0A3A-CAA3-F5BC-EAF32997698A}"/>
          </ac:picMkLst>
        </pc:picChg>
        <pc:cxnChg chg="del">
          <ac:chgData name="Kevin Beier" userId="85e7ca0ca047a67d" providerId="Windows Live" clId="Web-{0130B4CD-370B-41EB-9B20-E0244CD871CA}" dt="2023-05-23T08:11:39.928" v="141"/>
          <ac:cxnSpMkLst>
            <pc:docMk/>
            <pc:sldMk cId="1006775900" sldId="274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11:39.928" v="141"/>
          <ac:cxnSpMkLst>
            <pc:docMk/>
            <pc:sldMk cId="1006775900" sldId="274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11:39.928" v="141"/>
          <ac:cxnSpMkLst>
            <pc:docMk/>
            <pc:sldMk cId="1006775900" sldId="274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11:39.928" v="141"/>
          <ac:cxnSpMkLst>
            <pc:docMk/>
            <pc:sldMk cId="1006775900" sldId="274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11:39.928" v="141"/>
          <ac:cxnSpMkLst>
            <pc:docMk/>
            <pc:sldMk cId="1006775900" sldId="274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1:39.928" v="141"/>
          <ac:cxnSpMkLst>
            <pc:docMk/>
            <pc:sldMk cId="1006775900" sldId="274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1:39.928" v="141"/>
          <ac:cxnSpMkLst>
            <pc:docMk/>
            <pc:sldMk cId="1006775900" sldId="274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1:39.928" v="141"/>
          <ac:cxnSpMkLst>
            <pc:docMk/>
            <pc:sldMk cId="1006775900" sldId="274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1:39.928" v="141"/>
          <ac:cxnSpMkLst>
            <pc:docMk/>
            <pc:sldMk cId="1006775900" sldId="274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1:39.928" v="141"/>
          <ac:cxnSpMkLst>
            <pc:docMk/>
            <pc:sldMk cId="1006775900" sldId="274"/>
            <ac:cxnSpMk id="35" creationId="{74EEBF2A-B7AF-4EC9-B6F7-BF425E70A0D9}"/>
          </ac:cxnSpMkLst>
        </pc:cxnChg>
      </pc:sldChg>
      <pc:sldChg chg="addSp delSp modSp add replId modTransition">
        <pc:chgData name="Kevin Beier" userId="85e7ca0ca047a67d" providerId="Windows Live" clId="Web-{0130B4CD-370B-41EB-9B20-E0244CD871CA}" dt="2023-05-23T08:17:02.877" v="313"/>
        <pc:sldMkLst>
          <pc:docMk/>
          <pc:sldMk cId="667692770" sldId="275"/>
        </pc:sldMkLst>
        <pc:spChg chg="del">
          <ac:chgData name="Kevin Beier" userId="85e7ca0ca047a67d" providerId="Windows Live" clId="Web-{0130B4CD-370B-41EB-9B20-E0244CD871CA}" dt="2023-05-23T08:10:34.817" v="138"/>
          <ac:spMkLst>
            <pc:docMk/>
            <pc:sldMk cId="667692770" sldId="275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0:34.817" v="138"/>
          <ac:spMkLst>
            <pc:docMk/>
            <pc:sldMk cId="667692770" sldId="275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08:10:34.817" v="138"/>
          <ac:picMkLst>
            <pc:docMk/>
            <pc:sldMk cId="667692770" sldId="275"/>
            <ac:picMk id="3" creationId="{8E0A44D9-D660-E3CF-E6C7-90CE9FB30045}"/>
          </ac:picMkLst>
        </pc:picChg>
        <pc:cxnChg chg="del">
          <ac:chgData name="Kevin Beier" userId="85e7ca0ca047a67d" providerId="Windows Live" clId="Web-{0130B4CD-370B-41EB-9B20-E0244CD871CA}" dt="2023-05-23T08:10:34.817" v="138"/>
          <ac:cxnSpMkLst>
            <pc:docMk/>
            <pc:sldMk cId="667692770" sldId="275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10:34.817" v="138"/>
          <ac:cxnSpMkLst>
            <pc:docMk/>
            <pc:sldMk cId="667692770" sldId="275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10:34.817" v="138"/>
          <ac:cxnSpMkLst>
            <pc:docMk/>
            <pc:sldMk cId="667692770" sldId="275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10:34.817" v="138"/>
          <ac:cxnSpMkLst>
            <pc:docMk/>
            <pc:sldMk cId="667692770" sldId="275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10:34.817" v="138"/>
          <ac:cxnSpMkLst>
            <pc:docMk/>
            <pc:sldMk cId="667692770" sldId="275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0:34.817" v="138"/>
          <ac:cxnSpMkLst>
            <pc:docMk/>
            <pc:sldMk cId="667692770" sldId="275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0:34.817" v="138"/>
          <ac:cxnSpMkLst>
            <pc:docMk/>
            <pc:sldMk cId="667692770" sldId="275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0:34.817" v="138"/>
          <ac:cxnSpMkLst>
            <pc:docMk/>
            <pc:sldMk cId="667692770" sldId="275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0:34.817" v="138"/>
          <ac:cxnSpMkLst>
            <pc:docMk/>
            <pc:sldMk cId="667692770" sldId="275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0:34.817" v="138"/>
          <ac:cxnSpMkLst>
            <pc:docMk/>
            <pc:sldMk cId="667692770" sldId="275"/>
            <ac:cxnSpMk id="35" creationId="{74EEBF2A-B7AF-4EC9-B6F7-BF425E70A0D9}"/>
          </ac:cxnSpMkLst>
        </pc:cxnChg>
      </pc:sldChg>
      <pc:sldChg chg="addSp delSp modSp add replId modTransition">
        <pc:chgData name="Kevin Beier" userId="85e7ca0ca047a67d" providerId="Windows Live" clId="Web-{0130B4CD-370B-41EB-9B20-E0244CD871CA}" dt="2023-05-23T08:17:02.877" v="314"/>
        <pc:sldMkLst>
          <pc:docMk/>
          <pc:sldMk cId="1740213898" sldId="276"/>
        </pc:sldMkLst>
        <pc:spChg chg="del">
          <ac:chgData name="Kevin Beier" userId="85e7ca0ca047a67d" providerId="Windows Live" clId="Web-{0130B4CD-370B-41EB-9B20-E0244CD871CA}" dt="2023-05-23T08:10:41.067" v="139"/>
          <ac:spMkLst>
            <pc:docMk/>
            <pc:sldMk cId="1740213898" sldId="276"/>
            <ac:spMk id="16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08:10:41.067" v="139"/>
          <ac:spMkLst>
            <pc:docMk/>
            <pc:sldMk cId="1740213898" sldId="276"/>
            <ac:spMk id="31" creationId="{35F60170-91B4-45F0-B88B-9C07AEC4642C}"/>
          </ac:spMkLst>
        </pc:spChg>
        <pc:picChg chg="add mod">
          <ac:chgData name="Kevin Beier" userId="85e7ca0ca047a67d" providerId="Windows Live" clId="Web-{0130B4CD-370B-41EB-9B20-E0244CD871CA}" dt="2023-05-23T08:10:41.067" v="139"/>
          <ac:picMkLst>
            <pc:docMk/>
            <pc:sldMk cId="1740213898" sldId="276"/>
            <ac:picMk id="3" creationId="{7DC8B073-05BF-A6D6-92F2-1B34980DFC15}"/>
          </ac:picMkLst>
        </pc:picChg>
        <pc:cxnChg chg="del">
          <ac:chgData name="Kevin Beier" userId="85e7ca0ca047a67d" providerId="Windows Live" clId="Web-{0130B4CD-370B-41EB-9B20-E0244CD871CA}" dt="2023-05-23T08:10:41.067" v="139"/>
          <ac:cxnSpMkLst>
            <pc:docMk/>
            <pc:sldMk cId="1740213898" sldId="276"/>
            <ac:cxnSpMk id="10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08:10:41.067" v="139"/>
          <ac:cxnSpMkLst>
            <pc:docMk/>
            <pc:sldMk cId="1740213898" sldId="276"/>
            <ac:cxnSpMk id="12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08:10:41.067" v="139"/>
          <ac:cxnSpMkLst>
            <pc:docMk/>
            <pc:sldMk cId="1740213898" sldId="276"/>
            <ac:cxnSpMk id="14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08:10:41.067" v="139"/>
          <ac:cxnSpMkLst>
            <pc:docMk/>
            <pc:sldMk cId="1740213898" sldId="276"/>
            <ac:cxnSpMk id="18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08:10:41.067" v="139"/>
          <ac:cxnSpMkLst>
            <pc:docMk/>
            <pc:sldMk cId="1740213898" sldId="276"/>
            <ac:cxnSpMk id="20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08:10:41.067" v="139"/>
          <ac:cxnSpMkLst>
            <pc:docMk/>
            <pc:sldMk cId="1740213898" sldId="276"/>
            <ac:cxnSpMk id="25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08:10:41.067" v="139"/>
          <ac:cxnSpMkLst>
            <pc:docMk/>
            <pc:sldMk cId="1740213898" sldId="276"/>
            <ac:cxnSpMk id="27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08:10:41.067" v="139"/>
          <ac:cxnSpMkLst>
            <pc:docMk/>
            <pc:sldMk cId="1740213898" sldId="276"/>
            <ac:cxnSpMk id="29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08:10:41.067" v="139"/>
          <ac:cxnSpMkLst>
            <pc:docMk/>
            <pc:sldMk cId="1740213898" sldId="276"/>
            <ac:cxnSpMk id="33" creationId="{82A1AB15-495E-4EE0-98F0-89DD89CD14FD}"/>
          </ac:cxnSpMkLst>
        </pc:cxnChg>
        <pc:cxnChg chg="add">
          <ac:chgData name="Kevin Beier" userId="85e7ca0ca047a67d" providerId="Windows Live" clId="Web-{0130B4CD-370B-41EB-9B20-E0244CD871CA}" dt="2023-05-23T08:10:41.067" v="139"/>
          <ac:cxnSpMkLst>
            <pc:docMk/>
            <pc:sldMk cId="1740213898" sldId="276"/>
            <ac:cxnSpMk id="35" creationId="{74EEBF2A-B7AF-4EC9-B6F7-BF425E70A0D9}"/>
          </ac:cxnSpMkLst>
        </pc:cxnChg>
      </pc:sldChg>
      <pc:sldChg chg="addSp delSp modSp add ord replId modTransition addAnim delAnim">
        <pc:chgData name="Kevin Beier" userId="85e7ca0ca047a67d" providerId="Windows Live" clId="Web-{0130B4CD-370B-41EB-9B20-E0244CD871CA}" dt="2023-05-23T08:25:36.565" v="390"/>
        <pc:sldMkLst>
          <pc:docMk/>
          <pc:sldMk cId="1921018495" sldId="277"/>
        </pc:sldMkLst>
        <pc:spChg chg="del mod">
          <ac:chgData name="Kevin Beier" userId="85e7ca0ca047a67d" providerId="Windows Live" clId="Web-{0130B4CD-370B-41EB-9B20-E0244CD871CA}" dt="2023-05-23T08:22:42.560" v="352"/>
          <ac:spMkLst>
            <pc:docMk/>
            <pc:sldMk cId="1921018495" sldId="277"/>
            <ac:spMk id="2" creationId="{00000000-0000-0000-0000-000000000000}"/>
          </ac:spMkLst>
        </pc:spChg>
        <pc:spChg chg="del mod">
          <ac:chgData name="Kevin Beier" userId="85e7ca0ca047a67d" providerId="Windows Live" clId="Web-{0130B4CD-370B-41EB-9B20-E0244CD871CA}" dt="2023-05-23T08:18:14.816" v="331"/>
          <ac:spMkLst>
            <pc:docMk/>
            <pc:sldMk cId="1921018495" sldId="277"/>
            <ac:spMk id="3" creationId="{00000000-0000-0000-0000-000000000000}"/>
          </ac:spMkLst>
        </pc:spChg>
        <pc:spChg chg="add del mod">
          <ac:chgData name="Kevin Beier" userId="85e7ca0ca047a67d" providerId="Windows Live" clId="Web-{0130B4CD-370B-41EB-9B20-E0244CD871CA}" dt="2023-05-23T08:18:21.926" v="332"/>
          <ac:spMkLst>
            <pc:docMk/>
            <pc:sldMk cId="1921018495" sldId="277"/>
            <ac:spMk id="5" creationId="{75D68BAC-573D-8ACF-5C9A-5D1030B2C068}"/>
          </ac:spMkLst>
        </pc:spChg>
        <pc:spChg chg="add del mod">
          <ac:chgData name="Kevin Beier" userId="85e7ca0ca047a67d" providerId="Windows Live" clId="Web-{0130B4CD-370B-41EB-9B20-E0244CD871CA}" dt="2023-05-23T08:22:44.560" v="353"/>
          <ac:spMkLst>
            <pc:docMk/>
            <pc:sldMk cId="1921018495" sldId="277"/>
            <ac:spMk id="7" creationId="{9FF2FC58-D17D-91B7-0C6B-D97B583FD899}"/>
          </ac:spMkLst>
        </pc:spChg>
        <pc:spChg chg="add mod">
          <ac:chgData name="Kevin Beier" userId="85e7ca0ca047a67d" providerId="Windows Live" clId="Web-{0130B4CD-370B-41EB-9B20-E0244CD871CA}" dt="2023-05-23T08:22:56.544" v="368" actId="20577"/>
          <ac:spMkLst>
            <pc:docMk/>
            <pc:sldMk cId="1921018495" sldId="277"/>
            <ac:spMk id="9" creationId="{93BCE06A-6D94-87D0-3742-93298D1519F6}"/>
          </ac:spMkLst>
        </pc:spChg>
        <pc:spChg chg="add mod">
          <ac:chgData name="Kevin Beier" userId="85e7ca0ca047a67d" providerId="Windows Live" clId="Web-{0130B4CD-370B-41EB-9B20-E0244CD871CA}" dt="2023-05-23T08:25:36.565" v="390"/>
          <ac:spMkLst>
            <pc:docMk/>
            <pc:sldMk cId="1921018495" sldId="277"/>
            <ac:spMk id="11" creationId="{150C783D-8A6A-01C1-435C-389CA9D8B07D}"/>
          </ac:spMkLst>
        </pc:spChg>
        <pc:spChg chg="del">
          <ac:chgData name="Kevin Beier" userId="85e7ca0ca047a67d" providerId="Windows Live" clId="Web-{0130B4CD-370B-41EB-9B20-E0244CD871CA}" dt="2023-05-23T08:15:55.421" v="205"/>
          <ac:spMkLst>
            <pc:docMk/>
            <pc:sldMk cId="1921018495" sldId="277"/>
            <ac:spMk id="30" creationId="{E20BB609-EF92-42DB-836C-0699A590B5CF}"/>
          </ac:spMkLst>
        </pc:spChg>
        <pc:spChg chg="del">
          <ac:chgData name="Kevin Beier" userId="85e7ca0ca047a67d" providerId="Windows Live" clId="Web-{0130B4CD-370B-41EB-9B20-E0244CD871CA}" dt="2023-05-23T08:15:55.421" v="205"/>
          <ac:spMkLst>
            <pc:docMk/>
            <pc:sldMk cId="1921018495" sldId="277"/>
            <ac:spMk id="31" creationId="{40FA88D0-E295-4CF3-934C-6423EACEB025}"/>
          </ac:spMkLst>
        </pc:spChg>
        <pc:spChg chg="add del">
          <ac:chgData name="Kevin Beier" userId="85e7ca0ca047a67d" providerId="Windows Live" clId="Web-{0130B4CD-370B-41EB-9B20-E0244CD871CA}" dt="2023-05-23T08:18:08.379" v="330"/>
          <ac:spMkLst>
            <pc:docMk/>
            <pc:sldMk cId="1921018495" sldId="277"/>
            <ac:spMk id="37" creationId="{E20BB609-EF92-42DB-836C-0699A590B5CF}"/>
          </ac:spMkLst>
        </pc:spChg>
        <pc:spChg chg="add del">
          <ac:chgData name="Kevin Beier" userId="85e7ca0ca047a67d" providerId="Windows Live" clId="Web-{0130B4CD-370B-41EB-9B20-E0244CD871CA}" dt="2023-05-23T08:18:08.379" v="330"/>
          <ac:spMkLst>
            <pc:docMk/>
            <pc:sldMk cId="1921018495" sldId="277"/>
            <ac:spMk id="39" creationId="{C89012F3-E872-4965-8202-7945C4E70C75}"/>
          </ac:spMkLst>
        </pc:spChg>
        <pc:spChg chg="add del">
          <ac:chgData name="Kevin Beier" userId="85e7ca0ca047a67d" providerId="Windows Live" clId="Web-{0130B4CD-370B-41EB-9B20-E0244CD871CA}" dt="2023-05-23T08:18:30.926" v="333"/>
          <ac:spMkLst>
            <pc:docMk/>
            <pc:sldMk cId="1921018495" sldId="277"/>
            <ac:spMk id="50" creationId="{B6D694DB-A3FC-4F14-A225-17BEBA4416DA}"/>
          </ac:spMkLst>
        </pc:spChg>
        <pc:spChg chg="add del">
          <ac:chgData name="Kevin Beier" userId="85e7ca0ca047a67d" providerId="Windows Live" clId="Web-{0130B4CD-370B-41EB-9B20-E0244CD871CA}" dt="2023-05-23T08:18:30.926" v="333"/>
          <ac:spMkLst>
            <pc:docMk/>
            <pc:sldMk cId="1921018495" sldId="277"/>
            <ac:spMk id="52" creationId="{6233B4D5-2565-4CC0-A9B1-C9EA9E9DE306}"/>
          </ac:spMkLst>
        </pc:spChg>
        <pc:spChg chg="add">
          <ac:chgData name="Kevin Beier" userId="85e7ca0ca047a67d" providerId="Windows Live" clId="Web-{0130B4CD-370B-41EB-9B20-E0244CD871CA}" dt="2023-05-23T08:18:30.926" v="333"/>
          <ac:spMkLst>
            <pc:docMk/>
            <pc:sldMk cId="1921018495" sldId="277"/>
            <ac:spMk id="61" creationId="{B6D694DB-A3FC-4F14-A225-17BEBA4416DA}"/>
          </ac:spMkLst>
        </pc:spChg>
        <pc:spChg chg="add">
          <ac:chgData name="Kevin Beier" userId="85e7ca0ca047a67d" providerId="Windows Live" clId="Web-{0130B4CD-370B-41EB-9B20-E0244CD871CA}" dt="2023-05-23T08:18:30.926" v="333"/>
          <ac:spMkLst>
            <pc:docMk/>
            <pc:sldMk cId="1921018495" sldId="277"/>
            <ac:spMk id="63" creationId="{6233B4D5-2565-4CC0-A9B1-C9EA9E9DE306}"/>
          </ac:spMkLst>
        </pc:spChg>
        <pc:picChg chg="mod">
          <ac:chgData name="Kevin Beier" userId="85e7ca0ca047a67d" providerId="Windows Live" clId="Web-{0130B4CD-370B-41EB-9B20-E0244CD871CA}" dt="2023-05-23T08:15:55.421" v="205"/>
          <ac:picMkLst>
            <pc:docMk/>
            <pc:sldMk cId="1921018495" sldId="277"/>
            <ac:picMk id="32" creationId="{C2C74EA2-C793-A516-F38F-1C25D8AA173E}"/>
          </ac:picMkLst>
        </pc:picChg>
        <pc:cxnChg chg="del">
          <ac:chgData name="Kevin Beier" userId="85e7ca0ca047a67d" providerId="Windows Live" clId="Web-{0130B4CD-370B-41EB-9B20-E0244CD871CA}" dt="2023-05-23T08:15:55.421" v="205"/>
          <ac:cxnSpMkLst>
            <pc:docMk/>
            <pc:sldMk cId="1921018495" sldId="277"/>
            <ac:cxnSpMk id="13" creationId="{8F4E56A8-93D5-4BE3-AE61-84677331AD07}"/>
          </ac:cxnSpMkLst>
        </pc:cxnChg>
        <pc:cxnChg chg="del">
          <ac:chgData name="Kevin Beier" userId="85e7ca0ca047a67d" providerId="Windows Live" clId="Web-{0130B4CD-370B-41EB-9B20-E0244CD871CA}" dt="2023-05-23T08:15:55.421" v="205"/>
          <ac:cxnSpMkLst>
            <pc:docMk/>
            <pc:sldMk cId="1921018495" sldId="277"/>
            <ac:cxnSpMk id="15" creationId="{BD492A0C-1773-477B-83B5-C707CB057709}"/>
          </ac:cxnSpMkLst>
        </pc:cxnChg>
        <pc:cxnChg chg="add del">
          <ac:chgData name="Kevin Beier" userId="85e7ca0ca047a67d" providerId="Windows Live" clId="Web-{0130B4CD-370B-41EB-9B20-E0244CD871CA}" dt="2023-05-23T08:18:08.379" v="330"/>
          <ac:cxnSpMkLst>
            <pc:docMk/>
            <pc:sldMk cId="1921018495" sldId="277"/>
            <ac:cxnSpMk id="41" creationId="{8F4E56A8-93D5-4BE3-AE61-84677331AD07}"/>
          </ac:cxnSpMkLst>
        </pc:cxnChg>
        <pc:cxnChg chg="add del">
          <ac:chgData name="Kevin Beier" userId="85e7ca0ca047a67d" providerId="Windows Live" clId="Web-{0130B4CD-370B-41EB-9B20-E0244CD871CA}" dt="2023-05-23T08:18:08.379" v="330"/>
          <ac:cxnSpMkLst>
            <pc:docMk/>
            <pc:sldMk cId="1921018495" sldId="277"/>
            <ac:cxnSpMk id="43" creationId="{34921031-DE97-4979-8D9E-C47904360FDB}"/>
          </ac:cxnSpMkLst>
        </pc:cxnChg>
        <pc:cxnChg chg="add del">
          <ac:chgData name="Kevin Beier" userId="85e7ca0ca047a67d" providerId="Windows Live" clId="Web-{0130B4CD-370B-41EB-9B20-E0244CD871CA}" dt="2023-05-23T08:18:08.379" v="330"/>
          <ac:cxnSpMkLst>
            <pc:docMk/>
            <pc:sldMk cId="1921018495" sldId="277"/>
            <ac:cxnSpMk id="45" creationId="{BD492A0C-1773-477B-83B5-C707CB057709}"/>
          </ac:cxnSpMkLst>
        </pc:cxnChg>
        <pc:cxnChg chg="add del">
          <ac:chgData name="Kevin Beier" userId="85e7ca0ca047a67d" providerId="Windows Live" clId="Web-{0130B4CD-370B-41EB-9B20-E0244CD871CA}" dt="2023-05-23T08:18:30.926" v="333"/>
          <ac:cxnSpMkLst>
            <pc:docMk/>
            <pc:sldMk cId="1921018495" sldId="277"/>
            <ac:cxnSpMk id="54" creationId="{6D02D326-F829-4915-A540-3A4D5ADFC3D5}"/>
          </ac:cxnSpMkLst>
        </pc:cxnChg>
        <pc:cxnChg chg="add del">
          <ac:chgData name="Kevin Beier" userId="85e7ca0ca047a67d" providerId="Windows Live" clId="Web-{0130B4CD-370B-41EB-9B20-E0244CD871CA}" dt="2023-05-23T08:18:30.926" v="333"/>
          <ac:cxnSpMkLst>
            <pc:docMk/>
            <pc:sldMk cId="1921018495" sldId="277"/>
            <ac:cxnSpMk id="56" creationId="{D528E080-CC35-4F6C-9D3C-949904DC4D5F}"/>
          </ac:cxnSpMkLst>
        </pc:cxnChg>
        <pc:cxnChg chg="add">
          <ac:chgData name="Kevin Beier" userId="85e7ca0ca047a67d" providerId="Windows Live" clId="Web-{0130B4CD-370B-41EB-9B20-E0244CD871CA}" dt="2023-05-23T08:18:30.926" v="333"/>
          <ac:cxnSpMkLst>
            <pc:docMk/>
            <pc:sldMk cId="1921018495" sldId="277"/>
            <ac:cxnSpMk id="65" creationId="{6D02D326-F829-4915-A540-3A4D5ADFC3D5}"/>
          </ac:cxnSpMkLst>
        </pc:cxnChg>
        <pc:cxnChg chg="add">
          <ac:chgData name="Kevin Beier" userId="85e7ca0ca047a67d" providerId="Windows Live" clId="Web-{0130B4CD-370B-41EB-9B20-E0244CD871CA}" dt="2023-05-23T08:18:30.926" v="333"/>
          <ac:cxnSpMkLst>
            <pc:docMk/>
            <pc:sldMk cId="1921018495" sldId="277"/>
            <ac:cxnSpMk id="67" creationId="{D528E080-CC35-4F6C-9D3C-949904DC4D5F}"/>
          </ac:cxnSpMkLst>
        </pc:cxnChg>
      </pc:sldChg>
      <pc:sldChg chg="addSp delSp modSp add replId modTransition addAnim delAnim">
        <pc:chgData name="Kevin Beier" userId="85e7ca0ca047a67d" providerId="Windows Live" clId="Web-{0130B4CD-370B-41EB-9B20-E0244CD871CA}" dt="2023-05-23T08:25:39.331" v="392"/>
        <pc:sldMkLst>
          <pc:docMk/>
          <pc:sldMk cId="1756595726" sldId="278"/>
        </pc:sldMkLst>
        <pc:spChg chg="mod">
          <ac:chgData name="Kevin Beier" userId="85e7ca0ca047a67d" providerId="Windows Live" clId="Web-{0130B4CD-370B-41EB-9B20-E0244CD871CA}" dt="2023-05-23T08:22:11.918" v="341" actId="14100"/>
          <ac:spMkLst>
            <pc:docMk/>
            <pc:sldMk cId="1756595726" sldId="278"/>
            <ac:spMk id="2" creationId="{00000000-0000-0000-0000-000000000000}"/>
          </ac:spMkLst>
        </pc:spChg>
        <pc:spChg chg="del mod">
          <ac:chgData name="Kevin Beier" userId="85e7ca0ca047a67d" providerId="Windows Live" clId="Web-{0130B4CD-370B-41EB-9B20-E0244CD871CA}" dt="2023-05-23T08:18:47.458" v="337"/>
          <ac:spMkLst>
            <pc:docMk/>
            <pc:sldMk cId="1756595726" sldId="278"/>
            <ac:spMk id="3" creationId="{00000000-0000-0000-0000-000000000000}"/>
          </ac:spMkLst>
        </pc:spChg>
        <pc:spChg chg="add del mod">
          <ac:chgData name="Kevin Beier" userId="85e7ca0ca047a67d" providerId="Windows Live" clId="Web-{0130B4CD-370B-41EB-9B20-E0244CD871CA}" dt="2023-05-23T08:18:49.614" v="338"/>
          <ac:spMkLst>
            <pc:docMk/>
            <pc:sldMk cId="1756595726" sldId="278"/>
            <ac:spMk id="5" creationId="{E76E21CB-F9F2-E9F8-DEBB-882FB4B6DBF0}"/>
          </ac:spMkLst>
        </pc:spChg>
        <pc:spChg chg="add mod">
          <ac:chgData name="Kevin Beier" userId="85e7ca0ca047a67d" providerId="Windows Live" clId="Web-{0130B4CD-370B-41EB-9B20-E0244CD871CA}" dt="2023-05-23T08:25:39.331" v="392"/>
          <ac:spMkLst>
            <pc:docMk/>
            <pc:sldMk cId="1756595726" sldId="278"/>
            <ac:spMk id="7" creationId="{48CCA6D4-8DEE-C83B-BFF4-0F2652B11E13}"/>
          </ac:spMkLst>
        </pc:spChg>
        <pc:spChg chg="del">
          <ac:chgData name="Kevin Beier" userId="85e7ca0ca047a67d" providerId="Windows Live" clId="Web-{0130B4CD-370B-41EB-9B20-E0244CD871CA}" dt="2023-05-23T08:16:00.671" v="208"/>
          <ac:spMkLst>
            <pc:docMk/>
            <pc:sldMk cId="1756595726" sldId="278"/>
            <ac:spMk id="30" creationId="{E20BB609-EF92-42DB-836C-0699A590B5CF}"/>
          </ac:spMkLst>
        </pc:spChg>
        <pc:spChg chg="del">
          <ac:chgData name="Kevin Beier" userId="85e7ca0ca047a67d" providerId="Windows Live" clId="Web-{0130B4CD-370B-41EB-9B20-E0244CD871CA}" dt="2023-05-23T08:16:00.671" v="208"/>
          <ac:spMkLst>
            <pc:docMk/>
            <pc:sldMk cId="1756595726" sldId="278"/>
            <ac:spMk id="31" creationId="{40FA88D0-E295-4CF3-934C-6423EACEB025}"/>
          </ac:spMkLst>
        </pc:spChg>
        <pc:spChg chg="add del">
          <ac:chgData name="Kevin Beier" userId="85e7ca0ca047a67d" providerId="Windows Live" clId="Web-{0130B4CD-370B-41EB-9B20-E0244CD871CA}" dt="2023-05-23T08:18:55.349" v="339"/>
          <ac:spMkLst>
            <pc:docMk/>
            <pc:sldMk cId="1756595726" sldId="278"/>
            <ac:spMk id="37" creationId="{E20BB609-EF92-42DB-836C-0699A590B5CF}"/>
          </ac:spMkLst>
        </pc:spChg>
        <pc:spChg chg="add del">
          <ac:chgData name="Kevin Beier" userId="85e7ca0ca047a67d" providerId="Windows Live" clId="Web-{0130B4CD-370B-41EB-9B20-E0244CD871CA}" dt="2023-05-23T08:18:55.349" v="339"/>
          <ac:spMkLst>
            <pc:docMk/>
            <pc:sldMk cId="1756595726" sldId="278"/>
            <ac:spMk id="39" creationId="{C89012F3-E872-4965-8202-7945C4E70C75}"/>
          </ac:spMkLst>
        </pc:spChg>
        <pc:spChg chg="add">
          <ac:chgData name="Kevin Beier" userId="85e7ca0ca047a67d" providerId="Windows Live" clId="Web-{0130B4CD-370B-41EB-9B20-E0244CD871CA}" dt="2023-05-23T08:18:55.349" v="339"/>
          <ac:spMkLst>
            <pc:docMk/>
            <pc:sldMk cId="1756595726" sldId="278"/>
            <ac:spMk id="50" creationId="{B6D694DB-A3FC-4F14-A225-17BEBA4416DA}"/>
          </ac:spMkLst>
        </pc:spChg>
        <pc:spChg chg="add">
          <ac:chgData name="Kevin Beier" userId="85e7ca0ca047a67d" providerId="Windows Live" clId="Web-{0130B4CD-370B-41EB-9B20-E0244CD871CA}" dt="2023-05-23T08:18:55.349" v="339"/>
          <ac:spMkLst>
            <pc:docMk/>
            <pc:sldMk cId="1756595726" sldId="278"/>
            <ac:spMk id="52" creationId="{6233B4D5-2565-4CC0-A9B1-C9EA9E9DE306}"/>
          </ac:spMkLst>
        </pc:spChg>
        <pc:picChg chg="mod">
          <ac:chgData name="Kevin Beier" userId="85e7ca0ca047a67d" providerId="Windows Live" clId="Web-{0130B4CD-370B-41EB-9B20-E0244CD871CA}" dt="2023-05-23T08:16:00.671" v="208"/>
          <ac:picMkLst>
            <pc:docMk/>
            <pc:sldMk cId="1756595726" sldId="278"/>
            <ac:picMk id="32" creationId="{C2C74EA2-C793-A516-F38F-1C25D8AA173E}"/>
          </ac:picMkLst>
        </pc:picChg>
        <pc:cxnChg chg="del">
          <ac:chgData name="Kevin Beier" userId="85e7ca0ca047a67d" providerId="Windows Live" clId="Web-{0130B4CD-370B-41EB-9B20-E0244CD871CA}" dt="2023-05-23T08:16:00.671" v="208"/>
          <ac:cxnSpMkLst>
            <pc:docMk/>
            <pc:sldMk cId="1756595726" sldId="278"/>
            <ac:cxnSpMk id="13" creationId="{8F4E56A8-93D5-4BE3-AE61-84677331AD07}"/>
          </ac:cxnSpMkLst>
        </pc:cxnChg>
        <pc:cxnChg chg="del">
          <ac:chgData name="Kevin Beier" userId="85e7ca0ca047a67d" providerId="Windows Live" clId="Web-{0130B4CD-370B-41EB-9B20-E0244CD871CA}" dt="2023-05-23T08:16:00.671" v="208"/>
          <ac:cxnSpMkLst>
            <pc:docMk/>
            <pc:sldMk cId="1756595726" sldId="278"/>
            <ac:cxnSpMk id="15" creationId="{BD492A0C-1773-477B-83B5-C707CB057709}"/>
          </ac:cxnSpMkLst>
        </pc:cxnChg>
        <pc:cxnChg chg="add del">
          <ac:chgData name="Kevin Beier" userId="85e7ca0ca047a67d" providerId="Windows Live" clId="Web-{0130B4CD-370B-41EB-9B20-E0244CD871CA}" dt="2023-05-23T08:18:55.349" v="339"/>
          <ac:cxnSpMkLst>
            <pc:docMk/>
            <pc:sldMk cId="1756595726" sldId="278"/>
            <ac:cxnSpMk id="41" creationId="{8F4E56A8-93D5-4BE3-AE61-84677331AD07}"/>
          </ac:cxnSpMkLst>
        </pc:cxnChg>
        <pc:cxnChg chg="add del">
          <ac:chgData name="Kevin Beier" userId="85e7ca0ca047a67d" providerId="Windows Live" clId="Web-{0130B4CD-370B-41EB-9B20-E0244CD871CA}" dt="2023-05-23T08:18:55.349" v="339"/>
          <ac:cxnSpMkLst>
            <pc:docMk/>
            <pc:sldMk cId="1756595726" sldId="278"/>
            <ac:cxnSpMk id="43" creationId="{34921031-DE97-4979-8D9E-C47904360FDB}"/>
          </ac:cxnSpMkLst>
        </pc:cxnChg>
        <pc:cxnChg chg="add del">
          <ac:chgData name="Kevin Beier" userId="85e7ca0ca047a67d" providerId="Windows Live" clId="Web-{0130B4CD-370B-41EB-9B20-E0244CD871CA}" dt="2023-05-23T08:18:55.349" v="339"/>
          <ac:cxnSpMkLst>
            <pc:docMk/>
            <pc:sldMk cId="1756595726" sldId="278"/>
            <ac:cxnSpMk id="45" creationId="{BD492A0C-1773-477B-83B5-C707CB057709}"/>
          </ac:cxnSpMkLst>
        </pc:cxnChg>
        <pc:cxnChg chg="add">
          <ac:chgData name="Kevin Beier" userId="85e7ca0ca047a67d" providerId="Windows Live" clId="Web-{0130B4CD-370B-41EB-9B20-E0244CD871CA}" dt="2023-05-23T08:18:55.349" v="339"/>
          <ac:cxnSpMkLst>
            <pc:docMk/>
            <pc:sldMk cId="1756595726" sldId="278"/>
            <ac:cxnSpMk id="54" creationId="{6D02D326-F829-4915-A540-3A4D5ADFC3D5}"/>
          </ac:cxnSpMkLst>
        </pc:cxnChg>
        <pc:cxnChg chg="add">
          <ac:chgData name="Kevin Beier" userId="85e7ca0ca047a67d" providerId="Windows Live" clId="Web-{0130B4CD-370B-41EB-9B20-E0244CD871CA}" dt="2023-05-23T08:18:55.349" v="339"/>
          <ac:cxnSpMkLst>
            <pc:docMk/>
            <pc:sldMk cId="1756595726" sldId="278"/>
            <ac:cxnSpMk id="56" creationId="{D528E080-CC35-4F6C-9D3C-949904DC4D5F}"/>
          </ac:cxnSpMkLst>
        </pc:cxnChg>
      </pc:sldChg>
      <pc:sldChg chg="addSp delSp modSp add replId modTransition addAnim delAnim">
        <pc:chgData name="Kevin Beier" userId="85e7ca0ca047a67d" providerId="Windows Live" clId="Web-{0130B4CD-370B-41EB-9B20-E0244CD871CA}" dt="2023-05-23T08:25:37.737" v="391"/>
        <pc:sldMkLst>
          <pc:docMk/>
          <pc:sldMk cId="2167712983" sldId="279"/>
        </pc:sldMkLst>
        <pc:spChg chg="del mod">
          <ac:chgData name="Kevin Beier" userId="85e7ca0ca047a67d" providerId="Windows Live" clId="Web-{0130B4CD-370B-41EB-9B20-E0244CD871CA}" dt="2023-05-23T08:22:27.965" v="342"/>
          <ac:spMkLst>
            <pc:docMk/>
            <pc:sldMk cId="2167712983" sldId="279"/>
            <ac:spMk id="2" creationId="{00000000-0000-0000-0000-000000000000}"/>
          </ac:spMkLst>
        </pc:spChg>
        <pc:spChg chg="del mod">
          <ac:chgData name="Kevin Beier" userId="85e7ca0ca047a67d" providerId="Windows Live" clId="Web-{0130B4CD-370B-41EB-9B20-E0244CD871CA}" dt="2023-05-23T08:18:36.848" v="334"/>
          <ac:spMkLst>
            <pc:docMk/>
            <pc:sldMk cId="2167712983" sldId="279"/>
            <ac:spMk id="3" creationId="{00000000-0000-0000-0000-000000000000}"/>
          </ac:spMkLst>
        </pc:spChg>
        <pc:spChg chg="add del mod">
          <ac:chgData name="Kevin Beier" userId="85e7ca0ca047a67d" providerId="Windows Live" clId="Web-{0130B4CD-370B-41EB-9B20-E0244CD871CA}" dt="2023-05-23T08:18:39.302" v="335"/>
          <ac:spMkLst>
            <pc:docMk/>
            <pc:sldMk cId="2167712983" sldId="279"/>
            <ac:spMk id="5" creationId="{C31B95FB-2F6F-7293-263D-E992C70B3B34}"/>
          </ac:spMkLst>
        </pc:spChg>
        <pc:spChg chg="add del mod">
          <ac:chgData name="Kevin Beier" userId="85e7ca0ca047a67d" providerId="Windows Live" clId="Web-{0130B4CD-370B-41EB-9B20-E0244CD871CA}" dt="2023-05-23T08:22:31.872" v="344"/>
          <ac:spMkLst>
            <pc:docMk/>
            <pc:sldMk cId="2167712983" sldId="279"/>
            <ac:spMk id="7" creationId="{88573221-1915-E0B0-E1DD-D4130D4AD59F}"/>
          </ac:spMkLst>
        </pc:spChg>
        <pc:spChg chg="add mod">
          <ac:chgData name="Kevin Beier" userId="85e7ca0ca047a67d" providerId="Windows Live" clId="Web-{0130B4CD-370B-41EB-9B20-E0244CD871CA}" dt="2023-05-23T08:22:37.497" v="351" actId="20577"/>
          <ac:spMkLst>
            <pc:docMk/>
            <pc:sldMk cId="2167712983" sldId="279"/>
            <ac:spMk id="9" creationId="{69FADEEF-A06E-92E6-B08D-62E0E9DEF51C}"/>
          </ac:spMkLst>
        </pc:spChg>
        <pc:spChg chg="add mod">
          <ac:chgData name="Kevin Beier" userId="85e7ca0ca047a67d" providerId="Windows Live" clId="Web-{0130B4CD-370B-41EB-9B20-E0244CD871CA}" dt="2023-05-23T08:25:37.737" v="391"/>
          <ac:spMkLst>
            <pc:docMk/>
            <pc:sldMk cId="2167712983" sldId="279"/>
            <ac:spMk id="11" creationId="{1B0B5E7A-3F6F-2742-D222-F35BF1A9C099}"/>
          </ac:spMkLst>
        </pc:spChg>
        <pc:spChg chg="del">
          <ac:chgData name="Kevin Beier" userId="85e7ca0ca047a67d" providerId="Windows Live" clId="Web-{0130B4CD-370B-41EB-9B20-E0244CD871CA}" dt="2023-05-23T08:15:20.701" v="182"/>
          <ac:spMkLst>
            <pc:docMk/>
            <pc:sldMk cId="2167712983" sldId="279"/>
            <ac:spMk id="30" creationId="{E20BB609-EF92-42DB-836C-0699A590B5CF}"/>
          </ac:spMkLst>
        </pc:spChg>
        <pc:spChg chg="del">
          <ac:chgData name="Kevin Beier" userId="85e7ca0ca047a67d" providerId="Windows Live" clId="Web-{0130B4CD-370B-41EB-9B20-E0244CD871CA}" dt="2023-05-23T08:15:20.701" v="182"/>
          <ac:spMkLst>
            <pc:docMk/>
            <pc:sldMk cId="2167712983" sldId="279"/>
            <ac:spMk id="31" creationId="{40FA88D0-E295-4CF3-934C-6423EACEB025}"/>
          </ac:spMkLst>
        </pc:spChg>
        <pc:spChg chg="add del">
          <ac:chgData name="Kevin Beier" userId="85e7ca0ca047a67d" providerId="Windows Live" clId="Web-{0130B4CD-370B-41EB-9B20-E0244CD871CA}" dt="2023-05-23T08:18:42.442" v="336"/>
          <ac:spMkLst>
            <pc:docMk/>
            <pc:sldMk cId="2167712983" sldId="279"/>
            <ac:spMk id="37" creationId="{E20BB609-EF92-42DB-836C-0699A590B5CF}"/>
          </ac:spMkLst>
        </pc:spChg>
        <pc:spChg chg="add del">
          <ac:chgData name="Kevin Beier" userId="85e7ca0ca047a67d" providerId="Windows Live" clId="Web-{0130B4CD-370B-41EB-9B20-E0244CD871CA}" dt="2023-05-23T08:18:42.442" v="336"/>
          <ac:spMkLst>
            <pc:docMk/>
            <pc:sldMk cId="2167712983" sldId="279"/>
            <ac:spMk id="39" creationId="{C89012F3-E872-4965-8202-7945C4E70C75}"/>
          </ac:spMkLst>
        </pc:spChg>
        <pc:spChg chg="add">
          <ac:chgData name="Kevin Beier" userId="85e7ca0ca047a67d" providerId="Windows Live" clId="Web-{0130B4CD-370B-41EB-9B20-E0244CD871CA}" dt="2023-05-23T08:18:42.442" v="336"/>
          <ac:spMkLst>
            <pc:docMk/>
            <pc:sldMk cId="2167712983" sldId="279"/>
            <ac:spMk id="50" creationId="{B6D694DB-A3FC-4F14-A225-17BEBA4416DA}"/>
          </ac:spMkLst>
        </pc:spChg>
        <pc:spChg chg="add">
          <ac:chgData name="Kevin Beier" userId="85e7ca0ca047a67d" providerId="Windows Live" clId="Web-{0130B4CD-370B-41EB-9B20-E0244CD871CA}" dt="2023-05-23T08:18:42.442" v="336"/>
          <ac:spMkLst>
            <pc:docMk/>
            <pc:sldMk cId="2167712983" sldId="279"/>
            <ac:spMk id="52" creationId="{6233B4D5-2565-4CC0-A9B1-C9EA9E9DE306}"/>
          </ac:spMkLst>
        </pc:spChg>
        <pc:picChg chg="mod">
          <ac:chgData name="Kevin Beier" userId="85e7ca0ca047a67d" providerId="Windows Live" clId="Web-{0130B4CD-370B-41EB-9B20-E0244CD871CA}" dt="2023-05-23T08:15:20.701" v="182"/>
          <ac:picMkLst>
            <pc:docMk/>
            <pc:sldMk cId="2167712983" sldId="279"/>
            <ac:picMk id="32" creationId="{C2C74EA2-C793-A516-F38F-1C25D8AA173E}"/>
          </ac:picMkLst>
        </pc:picChg>
        <pc:cxnChg chg="del">
          <ac:chgData name="Kevin Beier" userId="85e7ca0ca047a67d" providerId="Windows Live" clId="Web-{0130B4CD-370B-41EB-9B20-E0244CD871CA}" dt="2023-05-23T08:15:20.701" v="182"/>
          <ac:cxnSpMkLst>
            <pc:docMk/>
            <pc:sldMk cId="2167712983" sldId="279"/>
            <ac:cxnSpMk id="13" creationId="{8F4E56A8-93D5-4BE3-AE61-84677331AD07}"/>
          </ac:cxnSpMkLst>
        </pc:cxnChg>
        <pc:cxnChg chg="del">
          <ac:chgData name="Kevin Beier" userId="85e7ca0ca047a67d" providerId="Windows Live" clId="Web-{0130B4CD-370B-41EB-9B20-E0244CD871CA}" dt="2023-05-23T08:15:20.701" v="182"/>
          <ac:cxnSpMkLst>
            <pc:docMk/>
            <pc:sldMk cId="2167712983" sldId="279"/>
            <ac:cxnSpMk id="15" creationId="{BD492A0C-1773-477B-83B5-C707CB057709}"/>
          </ac:cxnSpMkLst>
        </pc:cxnChg>
        <pc:cxnChg chg="add del">
          <ac:chgData name="Kevin Beier" userId="85e7ca0ca047a67d" providerId="Windows Live" clId="Web-{0130B4CD-370B-41EB-9B20-E0244CD871CA}" dt="2023-05-23T08:18:42.442" v="336"/>
          <ac:cxnSpMkLst>
            <pc:docMk/>
            <pc:sldMk cId="2167712983" sldId="279"/>
            <ac:cxnSpMk id="41" creationId="{8F4E56A8-93D5-4BE3-AE61-84677331AD07}"/>
          </ac:cxnSpMkLst>
        </pc:cxnChg>
        <pc:cxnChg chg="add del">
          <ac:chgData name="Kevin Beier" userId="85e7ca0ca047a67d" providerId="Windows Live" clId="Web-{0130B4CD-370B-41EB-9B20-E0244CD871CA}" dt="2023-05-23T08:18:42.442" v="336"/>
          <ac:cxnSpMkLst>
            <pc:docMk/>
            <pc:sldMk cId="2167712983" sldId="279"/>
            <ac:cxnSpMk id="43" creationId="{34921031-DE97-4979-8D9E-C47904360FDB}"/>
          </ac:cxnSpMkLst>
        </pc:cxnChg>
        <pc:cxnChg chg="add del">
          <ac:chgData name="Kevin Beier" userId="85e7ca0ca047a67d" providerId="Windows Live" clId="Web-{0130B4CD-370B-41EB-9B20-E0244CD871CA}" dt="2023-05-23T08:18:42.442" v="336"/>
          <ac:cxnSpMkLst>
            <pc:docMk/>
            <pc:sldMk cId="2167712983" sldId="279"/>
            <ac:cxnSpMk id="45" creationId="{BD492A0C-1773-477B-83B5-C707CB057709}"/>
          </ac:cxnSpMkLst>
        </pc:cxnChg>
        <pc:cxnChg chg="add">
          <ac:chgData name="Kevin Beier" userId="85e7ca0ca047a67d" providerId="Windows Live" clId="Web-{0130B4CD-370B-41EB-9B20-E0244CD871CA}" dt="2023-05-23T08:18:42.442" v="336"/>
          <ac:cxnSpMkLst>
            <pc:docMk/>
            <pc:sldMk cId="2167712983" sldId="279"/>
            <ac:cxnSpMk id="54" creationId="{6D02D326-F829-4915-A540-3A4D5ADFC3D5}"/>
          </ac:cxnSpMkLst>
        </pc:cxnChg>
        <pc:cxnChg chg="add">
          <ac:chgData name="Kevin Beier" userId="85e7ca0ca047a67d" providerId="Windows Live" clId="Web-{0130B4CD-370B-41EB-9B20-E0244CD871CA}" dt="2023-05-23T08:18:42.442" v="336"/>
          <ac:cxnSpMkLst>
            <pc:docMk/>
            <pc:sldMk cId="2167712983" sldId="279"/>
            <ac:cxnSpMk id="56" creationId="{D528E080-CC35-4F6C-9D3C-949904DC4D5F}"/>
          </ac:cxnSpMkLst>
        </pc:cxnChg>
      </pc:sldChg>
      <pc:sldChg chg="addSp delSp modSp add ord replId modTransition addAnim delAnim">
        <pc:chgData name="Kevin Beier" userId="85e7ca0ca047a67d" providerId="Windows Live" clId="Web-{0130B4CD-370B-41EB-9B20-E0244CD871CA}" dt="2023-05-23T08:25:34.972" v="389"/>
        <pc:sldMkLst>
          <pc:docMk/>
          <pc:sldMk cId="1961302952" sldId="280"/>
        </pc:sldMkLst>
        <pc:spChg chg="del mod">
          <ac:chgData name="Kevin Beier" userId="85e7ca0ca047a67d" providerId="Windows Live" clId="Web-{0130B4CD-370B-41EB-9B20-E0244CD871CA}" dt="2023-05-23T08:23:03.467" v="369"/>
          <ac:spMkLst>
            <pc:docMk/>
            <pc:sldMk cId="1961302952" sldId="280"/>
            <ac:spMk id="2" creationId="{00000000-0000-0000-0000-000000000000}"/>
          </ac:spMkLst>
        </pc:spChg>
        <pc:spChg chg="del mod">
          <ac:chgData name="Kevin Beier" userId="85e7ca0ca047a67d" providerId="Windows Live" clId="Web-{0130B4CD-370B-41EB-9B20-E0244CD871CA}" dt="2023-05-23T08:18:01.363" v="328"/>
          <ac:spMkLst>
            <pc:docMk/>
            <pc:sldMk cId="1961302952" sldId="280"/>
            <ac:spMk id="3" creationId="{00000000-0000-0000-0000-000000000000}"/>
          </ac:spMkLst>
        </pc:spChg>
        <pc:spChg chg="add del mod">
          <ac:chgData name="Kevin Beier" userId="85e7ca0ca047a67d" providerId="Windows Live" clId="Web-{0130B4CD-370B-41EB-9B20-E0244CD871CA}" dt="2023-05-23T08:18:03.254" v="329"/>
          <ac:spMkLst>
            <pc:docMk/>
            <pc:sldMk cId="1961302952" sldId="280"/>
            <ac:spMk id="5" creationId="{E33533DD-7785-1878-A6CB-629A4AE5B395}"/>
          </ac:spMkLst>
        </pc:spChg>
        <pc:spChg chg="add del mod">
          <ac:chgData name="Kevin Beier" userId="85e7ca0ca047a67d" providerId="Windows Live" clId="Web-{0130B4CD-370B-41EB-9B20-E0244CD871CA}" dt="2023-05-23T08:23:07.217" v="370"/>
          <ac:spMkLst>
            <pc:docMk/>
            <pc:sldMk cId="1961302952" sldId="280"/>
            <ac:spMk id="7" creationId="{D47096F3-CEC8-AFCC-C373-E3EDA7B9D9F2}"/>
          </ac:spMkLst>
        </pc:spChg>
        <pc:spChg chg="add mod">
          <ac:chgData name="Kevin Beier" userId="85e7ca0ca047a67d" providerId="Windows Live" clId="Web-{0130B4CD-370B-41EB-9B20-E0244CD871CA}" dt="2023-05-23T08:23:10.186" v="372" actId="20577"/>
          <ac:spMkLst>
            <pc:docMk/>
            <pc:sldMk cId="1961302952" sldId="280"/>
            <ac:spMk id="9" creationId="{2AEC12EA-D55C-B5FE-57CF-75BACAB447CF}"/>
          </ac:spMkLst>
        </pc:spChg>
        <pc:spChg chg="add mod">
          <ac:chgData name="Kevin Beier" userId="85e7ca0ca047a67d" providerId="Windows Live" clId="Web-{0130B4CD-370B-41EB-9B20-E0244CD871CA}" dt="2023-05-23T08:25:34.972" v="389"/>
          <ac:spMkLst>
            <pc:docMk/>
            <pc:sldMk cId="1961302952" sldId="280"/>
            <ac:spMk id="11" creationId="{AC37C417-54AB-3DEC-4AC4-49A6E475FC7E}"/>
          </ac:spMkLst>
        </pc:spChg>
        <pc:spChg chg="del">
          <ac:chgData name="Kevin Beier" userId="85e7ca0ca047a67d" providerId="Windows Live" clId="Web-{0130B4CD-370B-41EB-9B20-E0244CD871CA}" dt="2023-05-23T08:15:50.280" v="202"/>
          <ac:spMkLst>
            <pc:docMk/>
            <pc:sldMk cId="1961302952" sldId="280"/>
            <ac:spMk id="30" creationId="{E20BB609-EF92-42DB-836C-0699A590B5CF}"/>
          </ac:spMkLst>
        </pc:spChg>
        <pc:spChg chg="del">
          <ac:chgData name="Kevin Beier" userId="85e7ca0ca047a67d" providerId="Windows Live" clId="Web-{0130B4CD-370B-41EB-9B20-E0244CD871CA}" dt="2023-05-23T08:15:50.280" v="202"/>
          <ac:spMkLst>
            <pc:docMk/>
            <pc:sldMk cId="1961302952" sldId="280"/>
            <ac:spMk id="31" creationId="{40FA88D0-E295-4CF3-934C-6423EACEB025}"/>
          </ac:spMkLst>
        </pc:spChg>
        <pc:spChg chg="add del">
          <ac:chgData name="Kevin Beier" userId="85e7ca0ca047a67d" providerId="Windows Live" clId="Web-{0130B4CD-370B-41EB-9B20-E0244CD871CA}" dt="2023-05-23T08:17:57.097" v="327"/>
          <ac:spMkLst>
            <pc:docMk/>
            <pc:sldMk cId="1961302952" sldId="280"/>
            <ac:spMk id="37" creationId="{E20BB609-EF92-42DB-836C-0699A590B5CF}"/>
          </ac:spMkLst>
        </pc:spChg>
        <pc:spChg chg="add del">
          <ac:chgData name="Kevin Beier" userId="85e7ca0ca047a67d" providerId="Windows Live" clId="Web-{0130B4CD-370B-41EB-9B20-E0244CD871CA}" dt="2023-05-23T08:17:57.097" v="327"/>
          <ac:spMkLst>
            <pc:docMk/>
            <pc:sldMk cId="1961302952" sldId="280"/>
            <ac:spMk id="39" creationId="{C89012F3-E872-4965-8202-7945C4E70C75}"/>
          </ac:spMkLst>
        </pc:spChg>
        <pc:spChg chg="add">
          <ac:chgData name="Kevin Beier" userId="85e7ca0ca047a67d" providerId="Windows Live" clId="Web-{0130B4CD-370B-41EB-9B20-E0244CD871CA}" dt="2023-05-23T08:17:57.097" v="327"/>
          <ac:spMkLst>
            <pc:docMk/>
            <pc:sldMk cId="1961302952" sldId="280"/>
            <ac:spMk id="50" creationId="{B6D694DB-A3FC-4F14-A225-17BEBA4416DA}"/>
          </ac:spMkLst>
        </pc:spChg>
        <pc:spChg chg="add">
          <ac:chgData name="Kevin Beier" userId="85e7ca0ca047a67d" providerId="Windows Live" clId="Web-{0130B4CD-370B-41EB-9B20-E0244CD871CA}" dt="2023-05-23T08:17:57.097" v="327"/>
          <ac:spMkLst>
            <pc:docMk/>
            <pc:sldMk cId="1961302952" sldId="280"/>
            <ac:spMk id="52" creationId="{6233B4D5-2565-4CC0-A9B1-C9EA9E9DE306}"/>
          </ac:spMkLst>
        </pc:spChg>
        <pc:picChg chg="mod">
          <ac:chgData name="Kevin Beier" userId="85e7ca0ca047a67d" providerId="Windows Live" clId="Web-{0130B4CD-370B-41EB-9B20-E0244CD871CA}" dt="2023-05-23T08:15:50.280" v="202"/>
          <ac:picMkLst>
            <pc:docMk/>
            <pc:sldMk cId="1961302952" sldId="280"/>
            <ac:picMk id="32" creationId="{C2C74EA2-C793-A516-F38F-1C25D8AA173E}"/>
          </ac:picMkLst>
        </pc:picChg>
        <pc:cxnChg chg="del">
          <ac:chgData name="Kevin Beier" userId="85e7ca0ca047a67d" providerId="Windows Live" clId="Web-{0130B4CD-370B-41EB-9B20-E0244CD871CA}" dt="2023-05-23T08:15:50.280" v="202"/>
          <ac:cxnSpMkLst>
            <pc:docMk/>
            <pc:sldMk cId="1961302952" sldId="280"/>
            <ac:cxnSpMk id="13" creationId="{8F4E56A8-93D5-4BE3-AE61-84677331AD07}"/>
          </ac:cxnSpMkLst>
        </pc:cxnChg>
        <pc:cxnChg chg="del">
          <ac:chgData name="Kevin Beier" userId="85e7ca0ca047a67d" providerId="Windows Live" clId="Web-{0130B4CD-370B-41EB-9B20-E0244CD871CA}" dt="2023-05-23T08:15:50.280" v="202"/>
          <ac:cxnSpMkLst>
            <pc:docMk/>
            <pc:sldMk cId="1961302952" sldId="280"/>
            <ac:cxnSpMk id="15" creationId="{BD492A0C-1773-477B-83B5-C707CB057709}"/>
          </ac:cxnSpMkLst>
        </pc:cxnChg>
        <pc:cxnChg chg="add del">
          <ac:chgData name="Kevin Beier" userId="85e7ca0ca047a67d" providerId="Windows Live" clId="Web-{0130B4CD-370B-41EB-9B20-E0244CD871CA}" dt="2023-05-23T08:17:57.097" v="327"/>
          <ac:cxnSpMkLst>
            <pc:docMk/>
            <pc:sldMk cId="1961302952" sldId="280"/>
            <ac:cxnSpMk id="41" creationId="{8F4E56A8-93D5-4BE3-AE61-84677331AD07}"/>
          </ac:cxnSpMkLst>
        </pc:cxnChg>
        <pc:cxnChg chg="add del">
          <ac:chgData name="Kevin Beier" userId="85e7ca0ca047a67d" providerId="Windows Live" clId="Web-{0130B4CD-370B-41EB-9B20-E0244CD871CA}" dt="2023-05-23T08:17:57.097" v="327"/>
          <ac:cxnSpMkLst>
            <pc:docMk/>
            <pc:sldMk cId="1961302952" sldId="280"/>
            <ac:cxnSpMk id="43" creationId="{34921031-DE97-4979-8D9E-C47904360FDB}"/>
          </ac:cxnSpMkLst>
        </pc:cxnChg>
        <pc:cxnChg chg="add del">
          <ac:chgData name="Kevin Beier" userId="85e7ca0ca047a67d" providerId="Windows Live" clId="Web-{0130B4CD-370B-41EB-9B20-E0244CD871CA}" dt="2023-05-23T08:17:57.097" v="327"/>
          <ac:cxnSpMkLst>
            <pc:docMk/>
            <pc:sldMk cId="1961302952" sldId="280"/>
            <ac:cxnSpMk id="45" creationId="{BD492A0C-1773-477B-83B5-C707CB057709}"/>
          </ac:cxnSpMkLst>
        </pc:cxnChg>
        <pc:cxnChg chg="add">
          <ac:chgData name="Kevin Beier" userId="85e7ca0ca047a67d" providerId="Windows Live" clId="Web-{0130B4CD-370B-41EB-9B20-E0244CD871CA}" dt="2023-05-23T08:17:57.097" v="327"/>
          <ac:cxnSpMkLst>
            <pc:docMk/>
            <pc:sldMk cId="1961302952" sldId="280"/>
            <ac:cxnSpMk id="54" creationId="{6D02D326-F829-4915-A540-3A4D5ADFC3D5}"/>
          </ac:cxnSpMkLst>
        </pc:cxnChg>
        <pc:cxnChg chg="add">
          <ac:chgData name="Kevin Beier" userId="85e7ca0ca047a67d" providerId="Windows Live" clId="Web-{0130B4CD-370B-41EB-9B20-E0244CD871CA}" dt="2023-05-23T08:17:57.097" v="327"/>
          <ac:cxnSpMkLst>
            <pc:docMk/>
            <pc:sldMk cId="1961302952" sldId="280"/>
            <ac:cxnSpMk id="56" creationId="{D528E080-CC35-4F6C-9D3C-949904DC4D5F}"/>
          </ac:cxnSpMkLst>
        </pc:cxnChg>
      </pc:sldChg>
      <pc:sldChg chg="addSp delSp modSp add replId addAnim delAnim">
        <pc:chgData name="Kevin Beier" userId="85e7ca0ca047a67d" providerId="Windows Live" clId="Web-{0130B4CD-370B-41EB-9B20-E0244CD871CA}" dt="2023-05-23T08:43:25.272" v="581" actId="20577"/>
        <pc:sldMkLst>
          <pc:docMk/>
          <pc:sldMk cId="440423414" sldId="281"/>
        </pc:sldMkLst>
        <pc:spChg chg="mod">
          <ac:chgData name="Kevin Beier" userId="85e7ca0ca047a67d" providerId="Windows Live" clId="Web-{0130B4CD-370B-41EB-9B20-E0244CD871CA}" dt="2023-05-23T08:43:25.272" v="581" actId="20577"/>
          <ac:spMkLst>
            <pc:docMk/>
            <pc:sldMk cId="440423414" sldId="281"/>
            <ac:spMk id="2" creationId="{00000000-0000-0000-0000-000000000000}"/>
          </ac:spMkLst>
        </pc:spChg>
        <pc:spChg chg="add del">
          <ac:chgData name="Kevin Beier" userId="85e7ca0ca047a67d" providerId="Windows Live" clId="Web-{0130B4CD-370B-41EB-9B20-E0244CD871CA}" dt="2023-05-23T08:29:50.808" v="421"/>
          <ac:spMkLst>
            <pc:docMk/>
            <pc:sldMk cId="440423414" sldId="281"/>
            <ac:spMk id="5" creationId="{B843DA58-0837-A08E-C926-11F722EB1365}"/>
          </ac:spMkLst>
        </pc:spChg>
        <pc:spChg chg="add del mod">
          <ac:chgData name="Kevin Beier" userId="85e7ca0ca047a67d" providerId="Windows Live" clId="Web-{0130B4CD-370B-41EB-9B20-E0244CD871CA}" dt="2023-05-23T08:30:00.496" v="424"/>
          <ac:spMkLst>
            <pc:docMk/>
            <pc:sldMk cId="440423414" sldId="281"/>
            <ac:spMk id="7" creationId="{CE88A694-055E-0898-C73C-713CCE6C9490}"/>
          </ac:spMkLst>
        </pc:spChg>
        <pc:spChg chg="add mod">
          <ac:chgData name="Kevin Beier" userId="85e7ca0ca047a67d" providerId="Windows Live" clId="Web-{0130B4CD-370B-41EB-9B20-E0244CD871CA}" dt="2023-05-23T08:35:17.163" v="549"/>
          <ac:spMkLst>
            <pc:docMk/>
            <pc:sldMk cId="440423414" sldId="281"/>
            <ac:spMk id="8" creationId="{041C79EE-C30F-1CA8-85B9-AA7DA98BC5BF}"/>
          </ac:spMkLst>
        </pc:spChg>
        <pc:spChg chg="add mod">
          <ac:chgData name="Kevin Beier" userId="85e7ca0ca047a67d" providerId="Windows Live" clId="Web-{0130B4CD-370B-41EB-9B20-E0244CD871CA}" dt="2023-05-23T08:35:17.163" v="550"/>
          <ac:spMkLst>
            <pc:docMk/>
            <pc:sldMk cId="440423414" sldId="281"/>
            <ac:spMk id="9" creationId="{A1F32DCF-7E90-78B4-ADA8-A9720891124F}"/>
          </ac:spMkLst>
        </pc:spChg>
        <pc:spChg chg="add mod">
          <ac:chgData name="Kevin Beier" userId="85e7ca0ca047a67d" providerId="Windows Live" clId="Web-{0130B4CD-370B-41EB-9B20-E0244CD871CA}" dt="2023-05-23T08:35:17.178" v="551"/>
          <ac:spMkLst>
            <pc:docMk/>
            <pc:sldMk cId="440423414" sldId="281"/>
            <ac:spMk id="10" creationId="{2D7C85B1-4B42-3B58-E120-82FB7084B562}"/>
          </ac:spMkLst>
        </pc:spChg>
        <pc:spChg chg="add mod">
          <ac:chgData name="Kevin Beier" userId="85e7ca0ca047a67d" providerId="Windows Live" clId="Web-{0130B4CD-370B-41EB-9B20-E0244CD871CA}" dt="2023-05-23T08:35:17.178" v="552"/>
          <ac:spMkLst>
            <pc:docMk/>
            <pc:sldMk cId="440423414" sldId="281"/>
            <ac:spMk id="11" creationId="{343842BB-0F36-3B69-1476-DB76C05DFE46}"/>
          </ac:spMkLst>
        </pc:spChg>
      </pc:sldChg>
      <pc:sldChg chg="addSp delSp modSp add ord replId">
        <pc:chgData name="Kevin Beier" userId="85e7ca0ca047a67d" providerId="Windows Live" clId="Web-{0130B4CD-370B-41EB-9B20-E0244CD871CA}" dt="2023-05-23T08:37:28.823" v="577"/>
        <pc:sldMkLst>
          <pc:docMk/>
          <pc:sldMk cId="472179645" sldId="282"/>
        </pc:sldMkLst>
        <pc:spChg chg="mod">
          <ac:chgData name="Kevin Beier" userId="85e7ca0ca047a67d" providerId="Windows Live" clId="Web-{0130B4CD-370B-41EB-9B20-E0244CD871CA}" dt="2023-05-23T08:37:28.823" v="577"/>
          <ac:spMkLst>
            <pc:docMk/>
            <pc:sldMk cId="472179645" sldId="282"/>
            <ac:spMk id="2" creationId="{00000000-0000-0000-0000-000000000000}"/>
          </ac:spMkLst>
        </pc:spChg>
        <pc:spChg chg="mod">
          <ac:chgData name="Kevin Beier" userId="85e7ca0ca047a67d" providerId="Windows Live" clId="Web-{0130B4CD-370B-41EB-9B20-E0244CD871CA}" dt="2023-05-23T08:37:28.823" v="577"/>
          <ac:spMkLst>
            <pc:docMk/>
            <pc:sldMk cId="472179645" sldId="282"/>
            <ac:spMk id="7" creationId="{48CCA6D4-8DEE-C83B-BFF4-0F2652B11E13}"/>
          </ac:spMkLst>
        </pc:spChg>
        <pc:spChg chg="add del">
          <ac:chgData name="Kevin Beier" userId="85e7ca0ca047a67d" providerId="Windows Live" clId="Web-{0130B4CD-370B-41EB-9B20-E0244CD871CA}" dt="2023-05-23T08:37:28.823" v="577"/>
          <ac:spMkLst>
            <pc:docMk/>
            <pc:sldMk cId="472179645" sldId="282"/>
            <ac:spMk id="50" creationId="{B6D694DB-A3FC-4F14-A225-17BEBA4416DA}"/>
          </ac:spMkLst>
        </pc:spChg>
        <pc:spChg chg="add del">
          <ac:chgData name="Kevin Beier" userId="85e7ca0ca047a67d" providerId="Windows Live" clId="Web-{0130B4CD-370B-41EB-9B20-E0244CD871CA}" dt="2023-05-23T08:37:28.823" v="577"/>
          <ac:spMkLst>
            <pc:docMk/>
            <pc:sldMk cId="472179645" sldId="282"/>
            <ac:spMk id="52" creationId="{6233B4D5-2565-4CC0-A9B1-C9EA9E9DE306}"/>
          </ac:spMkLst>
        </pc:spChg>
        <pc:spChg chg="add del">
          <ac:chgData name="Kevin Beier" userId="85e7ca0ca047a67d" providerId="Windows Live" clId="Web-{0130B4CD-370B-41EB-9B20-E0244CD871CA}" dt="2023-05-23T08:37:28.823" v="577"/>
          <ac:spMkLst>
            <pc:docMk/>
            <pc:sldMk cId="472179645" sldId="282"/>
            <ac:spMk id="61" creationId="{35F60170-91B4-45F0-B88B-9C07AEC4642C}"/>
          </ac:spMkLst>
        </pc:spChg>
        <pc:picChg chg="mod ord">
          <ac:chgData name="Kevin Beier" userId="85e7ca0ca047a67d" providerId="Windows Live" clId="Web-{0130B4CD-370B-41EB-9B20-E0244CD871CA}" dt="2023-05-23T08:37:28.823" v="577"/>
          <ac:picMkLst>
            <pc:docMk/>
            <pc:sldMk cId="472179645" sldId="282"/>
            <ac:picMk id="32" creationId="{C2C74EA2-C793-A516-F38F-1C25D8AA173E}"/>
          </ac:picMkLst>
        </pc:picChg>
        <pc:cxnChg chg="add del">
          <ac:chgData name="Kevin Beier" userId="85e7ca0ca047a67d" providerId="Windows Live" clId="Web-{0130B4CD-370B-41EB-9B20-E0244CD871CA}" dt="2023-05-23T08:37:28.823" v="577"/>
          <ac:cxnSpMkLst>
            <pc:docMk/>
            <pc:sldMk cId="472179645" sldId="282"/>
            <ac:cxnSpMk id="54" creationId="{6D02D326-F829-4915-A540-3A4D5ADFC3D5}"/>
          </ac:cxnSpMkLst>
        </pc:cxnChg>
        <pc:cxnChg chg="add del">
          <ac:chgData name="Kevin Beier" userId="85e7ca0ca047a67d" providerId="Windows Live" clId="Web-{0130B4CD-370B-41EB-9B20-E0244CD871CA}" dt="2023-05-23T08:37:28.823" v="577"/>
          <ac:cxnSpMkLst>
            <pc:docMk/>
            <pc:sldMk cId="472179645" sldId="282"/>
            <ac:cxnSpMk id="56" creationId="{D528E080-CC35-4F6C-9D3C-949904DC4D5F}"/>
          </ac:cxnSpMkLst>
        </pc:cxnChg>
        <pc:cxnChg chg="add del">
          <ac:chgData name="Kevin Beier" userId="85e7ca0ca047a67d" providerId="Windows Live" clId="Web-{0130B4CD-370B-41EB-9B20-E0244CD871CA}" dt="2023-05-23T08:37:28.823" v="577"/>
          <ac:cxnSpMkLst>
            <pc:docMk/>
            <pc:sldMk cId="472179645" sldId="282"/>
            <ac:cxnSpMk id="63" creationId="{FBE3B19C-5EF6-492A-AA6F-EC0C2F236D69}"/>
          </ac:cxnSpMkLst>
        </pc:cxnChg>
        <pc:cxnChg chg="add del">
          <ac:chgData name="Kevin Beier" userId="85e7ca0ca047a67d" providerId="Windows Live" clId="Web-{0130B4CD-370B-41EB-9B20-E0244CD871CA}" dt="2023-05-23T08:37:28.823" v="577"/>
          <ac:cxnSpMkLst>
            <pc:docMk/>
            <pc:sldMk cId="472179645" sldId="282"/>
            <ac:cxnSpMk id="65" creationId="{02DB647E-7779-454B-9098-17E6CE33DDCB}"/>
          </ac:cxnSpMkLst>
        </pc:cxnChg>
      </pc:sldChg>
      <pc:sldChg chg="addSp delSp modSp add del replId">
        <pc:chgData name="Kevin Beier" userId="85e7ca0ca047a67d" providerId="Windows Live" clId="Web-{0130B4CD-370B-41EB-9B20-E0244CD871CA}" dt="2023-05-23T08:33:17.627" v="486"/>
        <pc:sldMkLst>
          <pc:docMk/>
          <pc:sldMk cId="2560733469" sldId="282"/>
        </pc:sldMkLst>
        <pc:spChg chg="add mod">
          <ac:chgData name="Kevin Beier" userId="85e7ca0ca047a67d" providerId="Windows Live" clId="Web-{0130B4CD-370B-41EB-9B20-E0244CD871CA}" dt="2023-05-23T08:32:11.110" v="464" actId="20577"/>
          <ac:spMkLst>
            <pc:docMk/>
            <pc:sldMk cId="2560733469" sldId="282"/>
            <ac:spMk id="4" creationId="{7DE51BB7-3CE9-9B41-E6CC-3094700613F9}"/>
          </ac:spMkLst>
        </pc:spChg>
        <pc:spChg chg="add mod">
          <ac:chgData name="Kevin Beier" userId="85e7ca0ca047a67d" providerId="Windows Live" clId="Web-{0130B4CD-370B-41EB-9B20-E0244CD871CA}" dt="2023-05-23T08:32:16.563" v="467" actId="20577"/>
          <ac:spMkLst>
            <pc:docMk/>
            <pc:sldMk cId="2560733469" sldId="282"/>
            <ac:spMk id="5" creationId="{E1E92C47-900B-E0A6-2CCE-0B9FA353449A}"/>
          </ac:spMkLst>
        </pc:spChg>
        <pc:spChg chg="add mod">
          <ac:chgData name="Kevin Beier" userId="85e7ca0ca047a67d" providerId="Windows Live" clId="Web-{0130B4CD-370B-41EB-9B20-E0244CD871CA}" dt="2023-05-23T08:32:24.376" v="477" actId="20577"/>
          <ac:spMkLst>
            <pc:docMk/>
            <pc:sldMk cId="2560733469" sldId="282"/>
            <ac:spMk id="6" creationId="{63F3D454-E0F2-8147-B7DA-C85C0A885DDC}"/>
          </ac:spMkLst>
        </pc:spChg>
        <pc:spChg chg="add mod">
          <ac:chgData name="Kevin Beier" userId="85e7ca0ca047a67d" providerId="Windows Live" clId="Web-{0130B4CD-370B-41EB-9B20-E0244CD871CA}" dt="2023-05-23T08:32:29.360" v="481" actId="20577"/>
          <ac:spMkLst>
            <pc:docMk/>
            <pc:sldMk cId="2560733469" sldId="282"/>
            <ac:spMk id="7" creationId="{563D0FB2-0494-6AA9-3F67-4DB626DE27BE}"/>
          </ac:spMkLst>
        </pc:spChg>
        <pc:spChg chg="del">
          <ac:chgData name="Kevin Beier" userId="85e7ca0ca047a67d" providerId="Windows Live" clId="Web-{0130B4CD-370B-41EB-9B20-E0244CD871CA}" dt="2023-05-23T08:32:33.188" v="485"/>
          <ac:spMkLst>
            <pc:docMk/>
            <pc:sldMk cId="2560733469" sldId="282"/>
            <ac:spMk id="8" creationId="{041C79EE-C30F-1CA8-85B9-AA7DA98BC5BF}"/>
          </ac:spMkLst>
        </pc:spChg>
        <pc:spChg chg="del">
          <ac:chgData name="Kevin Beier" userId="85e7ca0ca047a67d" providerId="Windows Live" clId="Web-{0130B4CD-370B-41EB-9B20-E0244CD871CA}" dt="2023-05-23T08:32:33.188" v="484"/>
          <ac:spMkLst>
            <pc:docMk/>
            <pc:sldMk cId="2560733469" sldId="282"/>
            <ac:spMk id="9" creationId="{A1F32DCF-7E90-78B4-ADA8-A9720891124F}"/>
          </ac:spMkLst>
        </pc:spChg>
        <pc:spChg chg="del">
          <ac:chgData name="Kevin Beier" userId="85e7ca0ca047a67d" providerId="Windows Live" clId="Web-{0130B4CD-370B-41EB-9B20-E0244CD871CA}" dt="2023-05-23T08:32:33.188" v="483"/>
          <ac:spMkLst>
            <pc:docMk/>
            <pc:sldMk cId="2560733469" sldId="282"/>
            <ac:spMk id="10" creationId="{2D7C85B1-4B42-3B58-E120-82FB7084B562}"/>
          </ac:spMkLst>
        </pc:spChg>
        <pc:spChg chg="del">
          <ac:chgData name="Kevin Beier" userId="85e7ca0ca047a67d" providerId="Windows Live" clId="Web-{0130B4CD-370B-41EB-9B20-E0244CD871CA}" dt="2023-05-23T08:32:33.188" v="482"/>
          <ac:spMkLst>
            <pc:docMk/>
            <pc:sldMk cId="2560733469" sldId="282"/>
            <ac:spMk id="11" creationId="{343842BB-0F36-3B69-1476-DB76C05DFE46}"/>
          </ac:spMkLst>
        </pc:spChg>
      </pc:sldChg>
      <pc:sldChg chg="modSp add del replId">
        <pc:chgData name="Kevin Beier" userId="85e7ca0ca047a67d" providerId="Windows Live" clId="Web-{0130B4CD-370B-41EB-9B20-E0244CD871CA}" dt="2023-05-23T08:36:12.743" v="556"/>
        <pc:sldMkLst>
          <pc:docMk/>
          <pc:sldMk cId="4088951072" sldId="282"/>
        </pc:sldMkLst>
        <pc:spChg chg="mod">
          <ac:chgData name="Kevin Beier" userId="85e7ca0ca047a67d" providerId="Windows Live" clId="Web-{0130B4CD-370B-41EB-9B20-E0244CD871CA}" dt="2023-05-23T08:35:56.305" v="555"/>
          <ac:spMkLst>
            <pc:docMk/>
            <pc:sldMk cId="4088951072" sldId="282"/>
            <ac:spMk id="8" creationId="{041C79EE-C30F-1CA8-85B9-AA7DA98BC5BF}"/>
          </ac:spMkLst>
        </pc:spChg>
      </pc:sldChg>
      <pc:sldChg chg="addSp delSp modSp add replId">
        <pc:chgData name="Kevin Beier" userId="85e7ca0ca047a67d" providerId="Windows Live" clId="Web-{0130B4CD-370B-41EB-9B20-E0244CD871CA}" dt="2023-05-23T20:32:11.847" v="614" actId="1076"/>
        <pc:sldMkLst>
          <pc:docMk/>
          <pc:sldMk cId="226072639" sldId="283"/>
        </pc:sldMkLst>
        <pc:picChg chg="add del mod modCrop">
          <ac:chgData name="Kevin Beier" userId="85e7ca0ca047a67d" providerId="Windows Live" clId="Web-{0130B4CD-370B-41EB-9B20-E0244CD871CA}" dt="2023-05-23T20:32:11.847" v="614" actId="1076"/>
          <ac:picMkLst>
            <pc:docMk/>
            <pc:sldMk cId="226072639" sldId="283"/>
            <ac:picMk id="3" creationId="{0A5D96A5-FC38-3F4F-B50E-E043E96EE65A}"/>
          </ac:picMkLst>
        </pc:picChg>
      </pc:sldChg>
      <pc:sldChg chg="addSp delSp modSp add ord replId">
        <pc:chgData name="Kevin Beier" userId="85e7ca0ca047a67d" providerId="Windows Live" clId="Web-{0130B4CD-370B-41EB-9B20-E0244CD871CA}" dt="2023-05-23T21:01:00.455" v="701" actId="1076"/>
        <pc:sldMkLst>
          <pc:docMk/>
          <pc:sldMk cId="3885733099" sldId="293"/>
        </pc:sldMkLst>
        <pc:picChg chg="del">
          <ac:chgData name="Kevin Beier" userId="85e7ca0ca047a67d" providerId="Windows Live" clId="Web-{0130B4CD-370B-41EB-9B20-E0244CD871CA}" dt="2023-05-23T20:49:04.285" v="617"/>
          <ac:picMkLst>
            <pc:docMk/>
            <pc:sldMk cId="3885733099" sldId="293"/>
            <ac:picMk id="3" creationId="{0A5D96A5-FC38-3F4F-B50E-E043E96EE65A}"/>
          </ac:picMkLst>
        </pc:picChg>
        <pc:picChg chg="add mod">
          <ac:chgData name="Kevin Beier" userId="85e7ca0ca047a67d" providerId="Windows Live" clId="Web-{0130B4CD-370B-41EB-9B20-E0244CD871CA}" dt="2023-05-23T21:01:00.455" v="701" actId="1076"/>
          <ac:picMkLst>
            <pc:docMk/>
            <pc:sldMk cId="3885733099" sldId="293"/>
            <ac:picMk id="4" creationId="{5034CDB7-EE81-8ECB-8713-7B71479C3E06}"/>
          </ac:picMkLst>
        </pc:picChg>
      </pc:sldChg>
      <pc:sldChg chg="addSp delSp modSp add replId modNotes">
        <pc:chgData name="Kevin Beier" userId="85e7ca0ca047a67d" providerId="Windows Live" clId="Web-{0130B4CD-370B-41EB-9B20-E0244CD871CA}" dt="2023-05-23T21:09:19.861" v="713"/>
        <pc:sldMkLst>
          <pc:docMk/>
          <pc:sldMk cId="23257520" sldId="294"/>
        </pc:sldMkLst>
        <pc:spChg chg="mod">
          <ac:chgData name="Kevin Beier" userId="85e7ca0ca047a67d" providerId="Windows Live" clId="Web-{0130B4CD-370B-41EB-9B20-E0244CD871CA}" dt="2023-05-23T20:50:40.885" v="621"/>
          <ac:spMkLst>
            <pc:docMk/>
            <pc:sldMk cId="23257520" sldId="294"/>
            <ac:spMk id="2" creationId="{7174A48E-9E88-6ADA-B7E5-19752E2FF23D}"/>
          </ac:spMkLst>
        </pc:spChg>
        <pc:spChg chg="del">
          <ac:chgData name="Kevin Beier" userId="85e7ca0ca047a67d" providerId="Windows Live" clId="Web-{0130B4CD-370B-41EB-9B20-E0244CD871CA}" dt="2023-05-23T20:50:40.885" v="621"/>
          <ac:spMkLst>
            <pc:docMk/>
            <pc:sldMk cId="23257520" sldId="294"/>
            <ac:spMk id="31" creationId="{35F60170-91B4-45F0-B88B-9C07AEC4642C}"/>
          </ac:spMkLst>
        </pc:spChg>
        <pc:spChg chg="add">
          <ac:chgData name="Kevin Beier" userId="85e7ca0ca047a67d" providerId="Windows Live" clId="Web-{0130B4CD-370B-41EB-9B20-E0244CD871CA}" dt="2023-05-23T20:50:40.885" v="621"/>
          <ac:spMkLst>
            <pc:docMk/>
            <pc:sldMk cId="23257520" sldId="294"/>
            <ac:spMk id="46" creationId="{35F60170-91B4-45F0-B88B-9C07AEC4642C}"/>
          </ac:spMkLst>
        </pc:spChg>
        <pc:picChg chg="del">
          <ac:chgData name="Kevin Beier" userId="85e7ca0ca047a67d" providerId="Windows Live" clId="Web-{0130B4CD-370B-41EB-9B20-E0244CD871CA}" dt="2023-05-23T20:50:07.117" v="619"/>
          <ac:picMkLst>
            <pc:docMk/>
            <pc:sldMk cId="23257520" sldId="294"/>
            <ac:picMk id="3" creationId="{12B7A847-8206-8FE6-906B-9BD130552293}"/>
          </ac:picMkLst>
        </pc:picChg>
        <pc:picChg chg="add mod">
          <ac:chgData name="Kevin Beier" userId="85e7ca0ca047a67d" providerId="Windows Live" clId="Web-{0130B4CD-370B-41EB-9B20-E0244CD871CA}" dt="2023-05-23T21:00:10.733" v="693" actId="1076"/>
          <ac:picMkLst>
            <pc:docMk/>
            <pc:sldMk cId="23257520" sldId="294"/>
            <ac:picMk id="4" creationId="{9BEB695F-E147-12C2-0C64-0786EB8EEBB8}"/>
          </ac:picMkLst>
        </pc:picChg>
        <pc:picChg chg="add mod">
          <ac:chgData name="Kevin Beier" userId="85e7ca0ca047a67d" providerId="Windows Live" clId="Web-{0130B4CD-370B-41EB-9B20-E0244CD871CA}" dt="2023-05-23T21:00:15.296" v="696" actId="1076"/>
          <ac:picMkLst>
            <pc:docMk/>
            <pc:sldMk cId="23257520" sldId="294"/>
            <ac:picMk id="5" creationId="{F116DD44-7A77-DFD1-47D8-F30FBA11A435}"/>
          </ac:picMkLst>
        </pc:picChg>
        <pc:cxnChg chg="del">
          <ac:chgData name="Kevin Beier" userId="85e7ca0ca047a67d" providerId="Windows Live" clId="Web-{0130B4CD-370B-41EB-9B20-E0244CD871CA}" dt="2023-05-23T20:50:40.885" v="621"/>
          <ac:cxnSpMkLst>
            <pc:docMk/>
            <pc:sldMk cId="23257520" sldId="294"/>
            <ac:cxnSpMk id="25" creationId="{108D74AC-B125-4E11-BA53-E9E383966DF8}"/>
          </ac:cxnSpMkLst>
        </pc:cxnChg>
        <pc:cxnChg chg="del">
          <ac:chgData name="Kevin Beier" userId="85e7ca0ca047a67d" providerId="Windows Live" clId="Web-{0130B4CD-370B-41EB-9B20-E0244CD871CA}" dt="2023-05-23T20:50:40.885" v="621"/>
          <ac:cxnSpMkLst>
            <pc:docMk/>
            <pc:sldMk cId="23257520" sldId="294"/>
            <ac:cxnSpMk id="27" creationId="{9DC76EBE-FB9D-4054-B5D8-19E3EAFE40B2}"/>
          </ac:cxnSpMkLst>
        </pc:cxnChg>
        <pc:cxnChg chg="del">
          <ac:chgData name="Kevin Beier" userId="85e7ca0ca047a67d" providerId="Windows Live" clId="Web-{0130B4CD-370B-41EB-9B20-E0244CD871CA}" dt="2023-05-23T20:50:40.885" v="621"/>
          <ac:cxnSpMkLst>
            <pc:docMk/>
            <pc:sldMk cId="23257520" sldId="294"/>
            <ac:cxnSpMk id="29" creationId="{A2EFA84C-D756-4DC7-AA46-68D776F37FA4}"/>
          </ac:cxnSpMkLst>
        </pc:cxnChg>
        <pc:cxnChg chg="del">
          <ac:chgData name="Kevin Beier" userId="85e7ca0ca047a67d" providerId="Windows Live" clId="Web-{0130B4CD-370B-41EB-9B20-E0244CD871CA}" dt="2023-05-23T20:50:40.885" v="621"/>
          <ac:cxnSpMkLst>
            <pc:docMk/>
            <pc:sldMk cId="23257520" sldId="294"/>
            <ac:cxnSpMk id="33" creationId="{82A1AB15-495E-4EE0-98F0-89DD89CD14FD}"/>
          </ac:cxnSpMkLst>
        </pc:cxnChg>
        <pc:cxnChg chg="del">
          <ac:chgData name="Kevin Beier" userId="85e7ca0ca047a67d" providerId="Windows Live" clId="Web-{0130B4CD-370B-41EB-9B20-E0244CD871CA}" dt="2023-05-23T20:50:40.885" v="621"/>
          <ac:cxnSpMkLst>
            <pc:docMk/>
            <pc:sldMk cId="23257520" sldId="294"/>
            <ac:cxnSpMk id="35" creationId="{74EEBF2A-B7AF-4EC9-B6F7-BF425E70A0D9}"/>
          </ac:cxnSpMkLst>
        </pc:cxnChg>
        <pc:cxnChg chg="add">
          <ac:chgData name="Kevin Beier" userId="85e7ca0ca047a67d" providerId="Windows Live" clId="Web-{0130B4CD-370B-41EB-9B20-E0244CD871CA}" dt="2023-05-23T20:50:40.885" v="621"/>
          <ac:cxnSpMkLst>
            <pc:docMk/>
            <pc:sldMk cId="23257520" sldId="294"/>
            <ac:cxnSpMk id="40" creationId="{108D74AC-B125-4E11-BA53-E9E383966DF8}"/>
          </ac:cxnSpMkLst>
        </pc:cxnChg>
        <pc:cxnChg chg="add">
          <ac:chgData name="Kevin Beier" userId="85e7ca0ca047a67d" providerId="Windows Live" clId="Web-{0130B4CD-370B-41EB-9B20-E0244CD871CA}" dt="2023-05-23T20:50:40.885" v="621"/>
          <ac:cxnSpMkLst>
            <pc:docMk/>
            <pc:sldMk cId="23257520" sldId="294"/>
            <ac:cxnSpMk id="42" creationId="{9DC76EBE-FB9D-4054-B5D8-19E3EAFE40B2}"/>
          </ac:cxnSpMkLst>
        </pc:cxnChg>
        <pc:cxnChg chg="add">
          <ac:chgData name="Kevin Beier" userId="85e7ca0ca047a67d" providerId="Windows Live" clId="Web-{0130B4CD-370B-41EB-9B20-E0244CD871CA}" dt="2023-05-23T20:50:40.885" v="621"/>
          <ac:cxnSpMkLst>
            <pc:docMk/>
            <pc:sldMk cId="23257520" sldId="294"/>
            <ac:cxnSpMk id="44" creationId="{A2EFA84C-D756-4DC7-AA46-68D776F37FA4}"/>
          </ac:cxnSpMkLst>
        </pc:cxnChg>
        <pc:cxnChg chg="add">
          <ac:chgData name="Kevin Beier" userId="85e7ca0ca047a67d" providerId="Windows Live" clId="Web-{0130B4CD-370B-41EB-9B20-E0244CD871CA}" dt="2023-05-23T20:50:40.885" v="621"/>
          <ac:cxnSpMkLst>
            <pc:docMk/>
            <pc:sldMk cId="23257520" sldId="294"/>
            <ac:cxnSpMk id="48" creationId="{0D4B1F40-0C40-4D76-A9D3-C086863380FD}"/>
          </ac:cxnSpMkLst>
        </pc:cxnChg>
        <pc:cxnChg chg="add">
          <ac:chgData name="Kevin Beier" userId="85e7ca0ca047a67d" providerId="Windows Live" clId="Web-{0130B4CD-370B-41EB-9B20-E0244CD871CA}" dt="2023-05-23T20:50:40.885" v="621"/>
          <ac:cxnSpMkLst>
            <pc:docMk/>
            <pc:sldMk cId="23257520" sldId="294"/>
            <ac:cxnSpMk id="50" creationId="{EFDB5627-AABE-4D21-8E40-2910105751DA}"/>
          </ac:cxnSpMkLst>
        </pc:cxnChg>
      </pc:sldChg>
      <pc:sldMasterChg chg="add del addSldLayout delSldLayout">
        <pc:chgData name="Kevin Beier" userId="85e7ca0ca047a67d" providerId="Windows Live" clId="Web-{0130B4CD-370B-41EB-9B20-E0244CD871CA}" dt="2023-05-23T07:58:12.480" v="2"/>
        <pc:sldMasterMkLst>
          <pc:docMk/>
          <pc:sldMasterMk cId="594725491" sldId="2147483648"/>
        </pc:sldMasterMkLst>
        <pc:sldLayoutChg chg="add del">
          <pc:chgData name="Kevin Beier" userId="85e7ca0ca047a67d" providerId="Windows Live" clId="Web-{0130B4CD-370B-41EB-9B20-E0244CD871CA}" dt="2023-05-23T07:58:12.480" v="2"/>
          <pc:sldLayoutMkLst>
            <pc:docMk/>
            <pc:sldMasterMk cId="594725491" sldId="2147483648"/>
            <pc:sldLayoutMk cId="4043166929" sldId="2147483649"/>
          </pc:sldLayoutMkLst>
        </pc:sldLayoutChg>
        <pc:sldLayoutChg chg="add del">
          <pc:chgData name="Kevin Beier" userId="85e7ca0ca047a67d" providerId="Windows Live" clId="Web-{0130B4CD-370B-41EB-9B20-E0244CD871CA}" dt="2023-05-23T07:58:12.480" v="2"/>
          <pc:sldLayoutMkLst>
            <pc:docMk/>
            <pc:sldMasterMk cId="594725491" sldId="2147483648"/>
            <pc:sldLayoutMk cId="3433200589" sldId="2147483650"/>
          </pc:sldLayoutMkLst>
        </pc:sldLayoutChg>
        <pc:sldLayoutChg chg="add del">
          <pc:chgData name="Kevin Beier" userId="85e7ca0ca047a67d" providerId="Windows Live" clId="Web-{0130B4CD-370B-41EB-9B20-E0244CD871CA}" dt="2023-05-23T07:58:12.480" v="2"/>
          <pc:sldLayoutMkLst>
            <pc:docMk/>
            <pc:sldMasterMk cId="594725491" sldId="2147483648"/>
            <pc:sldLayoutMk cId="2835585648" sldId="2147483651"/>
          </pc:sldLayoutMkLst>
        </pc:sldLayoutChg>
        <pc:sldLayoutChg chg="add del">
          <pc:chgData name="Kevin Beier" userId="85e7ca0ca047a67d" providerId="Windows Live" clId="Web-{0130B4CD-370B-41EB-9B20-E0244CD871CA}" dt="2023-05-23T07:58:12.480" v="2"/>
          <pc:sldLayoutMkLst>
            <pc:docMk/>
            <pc:sldMasterMk cId="594725491" sldId="2147483648"/>
            <pc:sldLayoutMk cId="742901757" sldId="2147483652"/>
          </pc:sldLayoutMkLst>
        </pc:sldLayoutChg>
        <pc:sldLayoutChg chg="add del">
          <pc:chgData name="Kevin Beier" userId="85e7ca0ca047a67d" providerId="Windows Live" clId="Web-{0130B4CD-370B-41EB-9B20-E0244CD871CA}" dt="2023-05-23T07:58:12.480" v="2"/>
          <pc:sldLayoutMkLst>
            <pc:docMk/>
            <pc:sldMasterMk cId="594725491" sldId="2147483648"/>
            <pc:sldLayoutMk cId="2024084034" sldId="2147483653"/>
          </pc:sldLayoutMkLst>
        </pc:sldLayoutChg>
        <pc:sldLayoutChg chg="add del">
          <pc:chgData name="Kevin Beier" userId="85e7ca0ca047a67d" providerId="Windows Live" clId="Web-{0130B4CD-370B-41EB-9B20-E0244CD871CA}" dt="2023-05-23T07:58:12.480" v="2"/>
          <pc:sldLayoutMkLst>
            <pc:docMk/>
            <pc:sldMasterMk cId="594725491" sldId="2147483648"/>
            <pc:sldLayoutMk cId="2440206447" sldId="2147483654"/>
          </pc:sldLayoutMkLst>
        </pc:sldLayoutChg>
        <pc:sldLayoutChg chg="add del">
          <pc:chgData name="Kevin Beier" userId="85e7ca0ca047a67d" providerId="Windows Live" clId="Web-{0130B4CD-370B-41EB-9B20-E0244CD871CA}" dt="2023-05-23T07:58:12.480" v="2"/>
          <pc:sldLayoutMkLst>
            <pc:docMk/>
            <pc:sldMasterMk cId="594725491" sldId="2147483648"/>
            <pc:sldLayoutMk cId="3087692832" sldId="2147483655"/>
          </pc:sldLayoutMkLst>
        </pc:sldLayoutChg>
        <pc:sldLayoutChg chg="add del">
          <pc:chgData name="Kevin Beier" userId="85e7ca0ca047a67d" providerId="Windows Live" clId="Web-{0130B4CD-370B-41EB-9B20-E0244CD871CA}" dt="2023-05-23T07:58:12.480" v="2"/>
          <pc:sldLayoutMkLst>
            <pc:docMk/>
            <pc:sldMasterMk cId="594725491" sldId="2147483648"/>
            <pc:sldLayoutMk cId="3453883237" sldId="2147483656"/>
          </pc:sldLayoutMkLst>
        </pc:sldLayoutChg>
        <pc:sldLayoutChg chg="add del">
          <pc:chgData name="Kevin Beier" userId="85e7ca0ca047a67d" providerId="Windows Live" clId="Web-{0130B4CD-370B-41EB-9B20-E0244CD871CA}" dt="2023-05-23T07:58:12.480" v="2"/>
          <pc:sldLayoutMkLst>
            <pc:docMk/>
            <pc:sldMasterMk cId="594725491" sldId="2147483648"/>
            <pc:sldLayoutMk cId="2509888776" sldId="2147483657"/>
          </pc:sldLayoutMkLst>
        </pc:sldLayoutChg>
        <pc:sldLayoutChg chg="add del">
          <pc:chgData name="Kevin Beier" userId="85e7ca0ca047a67d" providerId="Windows Live" clId="Web-{0130B4CD-370B-41EB-9B20-E0244CD871CA}" dt="2023-05-23T07:58:12.480" v="2"/>
          <pc:sldLayoutMkLst>
            <pc:docMk/>
            <pc:sldMasterMk cId="594725491" sldId="2147483648"/>
            <pc:sldLayoutMk cId="1699206799" sldId="2147483658"/>
          </pc:sldLayoutMkLst>
        </pc:sldLayoutChg>
        <pc:sldLayoutChg chg="add del">
          <pc:chgData name="Kevin Beier" userId="85e7ca0ca047a67d" providerId="Windows Live" clId="Web-{0130B4CD-370B-41EB-9B20-E0244CD871CA}" dt="2023-05-23T07:58:12.480" v="2"/>
          <pc:sldLayoutMkLst>
            <pc:docMk/>
            <pc:sldMasterMk cId="594725491" sldId="2147483648"/>
            <pc:sldLayoutMk cId="2809958959" sldId="2147483659"/>
          </pc:sldLayoutMkLst>
        </pc:sldLayoutChg>
      </pc:sldMasterChg>
      <pc:sldMasterChg chg="add del addSldLayout delSldLayout">
        <pc:chgData name="Kevin Beier" userId="85e7ca0ca047a67d" providerId="Windows Live" clId="Web-{0130B4CD-370B-41EB-9B20-E0244CD871CA}" dt="2023-05-23T07:58:12.402" v="1"/>
        <pc:sldMasterMkLst>
          <pc:docMk/>
          <pc:sldMasterMk cId="697485495" sldId="2147483686"/>
        </pc:sldMasterMkLst>
        <pc:sldLayoutChg chg="add del">
          <pc:chgData name="Kevin Beier" userId="85e7ca0ca047a67d" providerId="Windows Live" clId="Web-{0130B4CD-370B-41EB-9B20-E0244CD871CA}" dt="2023-05-23T07:58:12.402" v="1"/>
          <pc:sldLayoutMkLst>
            <pc:docMk/>
            <pc:sldMasterMk cId="697485495" sldId="2147483686"/>
            <pc:sldLayoutMk cId="2588001203" sldId="2147483675"/>
          </pc:sldLayoutMkLst>
        </pc:sldLayoutChg>
        <pc:sldLayoutChg chg="add del">
          <pc:chgData name="Kevin Beier" userId="85e7ca0ca047a67d" providerId="Windows Live" clId="Web-{0130B4CD-370B-41EB-9B20-E0244CD871CA}" dt="2023-05-23T07:58:12.402" v="1"/>
          <pc:sldLayoutMkLst>
            <pc:docMk/>
            <pc:sldMasterMk cId="697485495" sldId="2147483686"/>
            <pc:sldLayoutMk cId="2890423498" sldId="2147483676"/>
          </pc:sldLayoutMkLst>
        </pc:sldLayoutChg>
        <pc:sldLayoutChg chg="add del">
          <pc:chgData name="Kevin Beier" userId="85e7ca0ca047a67d" providerId="Windows Live" clId="Web-{0130B4CD-370B-41EB-9B20-E0244CD871CA}" dt="2023-05-23T07:58:12.402" v="1"/>
          <pc:sldLayoutMkLst>
            <pc:docMk/>
            <pc:sldMasterMk cId="697485495" sldId="2147483686"/>
            <pc:sldLayoutMk cId="1250249698" sldId="2147483677"/>
          </pc:sldLayoutMkLst>
        </pc:sldLayoutChg>
        <pc:sldLayoutChg chg="add del">
          <pc:chgData name="Kevin Beier" userId="85e7ca0ca047a67d" providerId="Windows Live" clId="Web-{0130B4CD-370B-41EB-9B20-E0244CD871CA}" dt="2023-05-23T07:58:12.402" v="1"/>
          <pc:sldLayoutMkLst>
            <pc:docMk/>
            <pc:sldMasterMk cId="697485495" sldId="2147483686"/>
            <pc:sldLayoutMk cId="1565020186" sldId="2147483678"/>
          </pc:sldLayoutMkLst>
        </pc:sldLayoutChg>
        <pc:sldLayoutChg chg="add del">
          <pc:chgData name="Kevin Beier" userId="85e7ca0ca047a67d" providerId="Windows Live" clId="Web-{0130B4CD-370B-41EB-9B20-E0244CD871CA}" dt="2023-05-23T07:58:12.402" v="1"/>
          <pc:sldLayoutMkLst>
            <pc:docMk/>
            <pc:sldMasterMk cId="697485495" sldId="2147483686"/>
            <pc:sldLayoutMk cId="857008378" sldId="2147483679"/>
          </pc:sldLayoutMkLst>
        </pc:sldLayoutChg>
        <pc:sldLayoutChg chg="add del">
          <pc:chgData name="Kevin Beier" userId="85e7ca0ca047a67d" providerId="Windows Live" clId="Web-{0130B4CD-370B-41EB-9B20-E0244CD871CA}" dt="2023-05-23T07:58:12.402" v="1"/>
          <pc:sldLayoutMkLst>
            <pc:docMk/>
            <pc:sldMasterMk cId="697485495" sldId="2147483686"/>
            <pc:sldLayoutMk cId="3084531529" sldId="2147483680"/>
          </pc:sldLayoutMkLst>
        </pc:sldLayoutChg>
        <pc:sldLayoutChg chg="add del">
          <pc:chgData name="Kevin Beier" userId="85e7ca0ca047a67d" providerId="Windows Live" clId="Web-{0130B4CD-370B-41EB-9B20-E0244CD871CA}" dt="2023-05-23T07:58:12.402" v="1"/>
          <pc:sldLayoutMkLst>
            <pc:docMk/>
            <pc:sldMasterMk cId="697485495" sldId="2147483686"/>
            <pc:sldLayoutMk cId="309991791" sldId="2147483681"/>
          </pc:sldLayoutMkLst>
        </pc:sldLayoutChg>
        <pc:sldLayoutChg chg="add del">
          <pc:chgData name="Kevin Beier" userId="85e7ca0ca047a67d" providerId="Windows Live" clId="Web-{0130B4CD-370B-41EB-9B20-E0244CD871CA}" dt="2023-05-23T07:58:12.402" v="1"/>
          <pc:sldLayoutMkLst>
            <pc:docMk/>
            <pc:sldMasterMk cId="697485495" sldId="2147483686"/>
            <pc:sldLayoutMk cId="933335744" sldId="2147483682"/>
          </pc:sldLayoutMkLst>
        </pc:sldLayoutChg>
        <pc:sldLayoutChg chg="add del">
          <pc:chgData name="Kevin Beier" userId="85e7ca0ca047a67d" providerId="Windows Live" clId="Web-{0130B4CD-370B-41EB-9B20-E0244CD871CA}" dt="2023-05-23T07:58:12.402" v="1"/>
          <pc:sldLayoutMkLst>
            <pc:docMk/>
            <pc:sldMasterMk cId="697485495" sldId="2147483686"/>
            <pc:sldLayoutMk cId="3751014177" sldId="2147483683"/>
          </pc:sldLayoutMkLst>
        </pc:sldLayoutChg>
        <pc:sldLayoutChg chg="add del">
          <pc:chgData name="Kevin Beier" userId="85e7ca0ca047a67d" providerId="Windows Live" clId="Web-{0130B4CD-370B-41EB-9B20-E0244CD871CA}" dt="2023-05-23T07:58:12.402" v="1"/>
          <pc:sldLayoutMkLst>
            <pc:docMk/>
            <pc:sldMasterMk cId="697485495" sldId="2147483686"/>
            <pc:sldLayoutMk cId="468879326" sldId="2147483684"/>
          </pc:sldLayoutMkLst>
        </pc:sldLayoutChg>
        <pc:sldLayoutChg chg="add del">
          <pc:chgData name="Kevin Beier" userId="85e7ca0ca047a67d" providerId="Windows Live" clId="Web-{0130B4CD-370B-41EB-9B20-E0244CD871CA}" dt="2023-05-23T07:58:12.402" v="1"/>
          <pc:sldLayoutMkLst>
            <pc:docMk/>
            <pc:sldMasterMk cId="697485495" sldId="2147483686"/>
            <pc:sldLayoutMk cId="3398386538" sldId="2147483685"/>
          </pc:sldLayoutMkLst>
        </pc:sldLayoutChg>
      </pc:sldMasterChg>
      <pc:sldMasterChg chg="add addSldLayout">
        <pc:chgData name="Kevin Beier" userId="85e7ca0ca047a67d" providerId="Windows Live" clId="Web-{0130B4CD-370B-41EB-9B20-E0244CD871CA}" dt="2023-05-23T07:58:12.480" v="2"/>
        <pc:sldMasterMkLst>
          <pc:docMk/>
          <pc:sldMasterMk cId="3887342791" sldId="2147483738"/>
        </pc:sldMasterMkLst>
        <pc:sldLayoutChg chg="add">
          <pc:chgData name="Kevin Beier" userId="85e7ca0ca047a67d" providerId="Windows Live" clId="Web-{0130B4CD-370B-41EB-9B20-E0244CD871CA}" dt="2023-05-23T07:58:12.480" v="2"/>
          <pc:sldLayoutMkLst>
            <pc:docMk/>
            <pc:sldMasterMk cId="3887342791" sldId="2147483738"/>
            <pc:sldLayoutMk cId="1950043470" sldId="2147483727"/>
          </pc:sldLayoutMkLst>
        </pc:sldLayoutChg>
        <pc:sldLayoutChg chg="add">
          <pc:chgData name="Kevin Beier" userId="85e7ca0ca047a67d" providerId="Windows Live" clId="Web-{0130B4CD-370B-41EB-9B20-E0244CD871CA}" dt="2023-05-23T07:58:12.480" v="2"/>
          <pc:sldLayoutMkLst>
            <pc:docMk/>
            <pc:sldMasterMk cId="3887342791" sldId="2147483738"/>
            <pc:sldLayoutMk cId="3474182640" sldId="2147483728"/>
          </pc:sldLayoutMkLst>
        </pc:sldLayoutChg>
        <pc:sldLayoutChg chg="add">
          <pc:chgData name="Kevin Beier" userId="85e7ca0ca047a67d" providerId="Windows Live" clId="Web-{0130B4CD-370B-41EB-9B20-E0244CD871CA}" dt="2023-05-23T07:58:12.480" v="2"/>
          <pc:sldLayoutMkLst>
            <pc:docMk/>
            <pc:sldMasterMk cId="3887342791" sldId="2147483738"/>
            <pc:sldLayoutMk cId="1090814051" sldId="2147483729"/>
          </pc:sldLayoutMkLst>
        </pc:sldLayoutChg>
        <pc:sldLayoutChg chg="add">
          <pc:chgData name="Kevin Beier" userId="85e7ca0ca047a67d" providerId="Windows Live" clId="Web-{0130B4CD-370B-41EB-9B20-E0244CD871CA}" dt="2023-05-23T07:58:12.480" v="2"/>
          <pc:sldLayoutMkLst>
            <pc:docMk/>
            <pc:sldMasterMk cId="3887342791" sldId="2147483738"/>
            <pc:sldLayoutMk cId="229573422" sldId="2147483730"/>
          </pc:sldLayoutMkLst>
        </pc:sldLayoutChg>
        <pc:sldLayoutChg chg="add">
          <pc:chgData name="Kevin Beier" userId="85e7ca0ca047a67d" providerId="Windows Live" clId="Web-{0130B4CD-370B-41EB-9B20-E0244CD871CA}" dt="2023-05-23T07:58:12.480" v="2"/>
          <pc:sldLayoutMkLst>
            <pc:docMk/>
            <pc:sldMasterMk cId="3887342791" sldId="2147483738"/>
            <pc:sldLayoutMk cId="2075160675" sldId="2147483731"/>
          </pc:sldLayoutMkLst>
        </pc:sldLayoutChg>
        <pc:sldLayoutChg chg="add">
          <pc:chgData name="Kevin Beier" userId="85e7ca0ca047a67d" providerId="Windows Live" clId="Web-{0130B4CD-370B-41EB-9B20-E0244CD871CA}" dt="2023-05-23T07:58:12.480" v="2"/>
          <pc:sldLayoutMkLst>
            <pc:docMk/>
            <pc:sldMasterMk cId="3887342791" sldId="2147483738"/>
            <pc:sldLayoutMk cId="3575008052" sldId="2147483732"/>
          </pc:sldLayoutMkLst>
        </pc:sldLayoutChg>
        <pc:sldLayoutChg chg="add">
          <pc:chgData name="Kevin Beier" userId="85e7ca0ca047a67d" providerId="Windows Live" clId="Web-{0130B4CD-370B-41EB-9B20-E0244CD871CA}" dt="2023-05-23T07:58:12.480" v="2"/>
          <pc:sldLayoutMkLst>
            <pc:docMk/>
            <pc:sldMasterMk cId="3887342791" sldId="2147483738"/>
            <pc:sldLayoutMk cId="1615827819" sldId="2147483733"/>
          </pc:sldLayoutMkLst>
        </pc:sldLayoutChg>
        <pc:sldLayoutChg chg="add">
          <pc:chgData name="Kevin Beier" userId="85e7ca0ca047a67d" providerId="Windows Live" clId="Web-{0130B4CD-370B-41EB-9B20-E0244CD871CA}" dt="2023-05-23T07:58:12.480" v="2"/>
          <pc:sldLayoutMkLst>
            <pc:docMk/>
            <pc:sldMasterMk cId="3887342791" sldId="2147483738"/>
            <pc:sldLayoutMk cId="1081141896" sldId="2147483734"/>
          </pc:sldLayoutMkLst>
        </pc:sldLayoutChg>
        <pc:sldLayoutChg chg="add">
          <pc:chgData name="Kevin Beier" userId="85e7ca0ca047a67d" providerId="Windows Live" clId="Web-{0130B4CD-370B-41EB-9B20-E0244CD871CA}" dt="2023-05-23T07:58:12.480" v="2"/>
          <pc:sldLayoutMkLst>
            <pc:docMk/>
            <pc:sldMasterMk cId="3887342791" sldId="2147483738"/>
            <pc:sldLayoutMk cId="669507146" sldId="2147483735"/>
          </pc:sldLayoutMkLst>
        </pc:sldLayoutChg>
        <pc:sldLayoutChg chg="add">
          <pc:chgData name="Kevin Beier" userId="85e7ca0ca047a67d" providerId="Windows Live" clId="Web-{0130B4CD-370B-41EB-9B20-E0244CD871CA}" dt="2023-05-23T07:58:12.480" v="2"/>
          <pc:sldLayoutMkLst>
            <pc:docMk/>
            <pc:sldMasterMk cId="3887342791" sldId="2147483738"/>
            <pc:sldLayoutMk cId="3713655247" sldId="2147483736"/>
          </pc:sldLayoutMkLst>
        </pc:sldLayoutChg>
        <pc:sldLayoutChg chg="add">
          <pc:chgData name="Kevin Beier" userId="85e7ca0ca047a67d" providerId="Windows Live" clId="Web-{0130B4CD-370B-41EB-9B20-E0244CD871CA}" dt="2023-05-23T07:58:12.480" v="2"/>
          <pc:sldLayoutMkLst>
            <pc:docMk/>
            <pc:sldMasterMk cId="3887342791" sldId="2147483738"/>
            <pc:sldLayoutMk cId="1714542497" sldId="2147483737"/>
          </pc:sldLayoutMkLst>
        </pc:sldLayoutChg>
      </pc:sldMasterChg>
    </pc:docChg>
  </pc:docChgLst>
  <pc:docChgLst>
    <pc:chgData name="Kevin Beier" userId="85e7ca0ca047a67d" providerId="Windows Live" clId="Web-{87DBC59F-FF49-4ACD-8657-9FB321C96FDC}"/>
    <pc:docChg chg="modSld">
      <pc:chgData name="Kevin Beier" userId="85e7ca0ca047a67d" providerId="Windows Live" clId="Web-{87DBC59F-FF49-4ACD-8657-9FB321C96FDC}" dt="2023-05-24T07:22:32.188" v="41" actId="1076"/>
      <pc:docMkLst>
        <pc:docMk/>
      </pc:docMkLst>
      <pc:sldChg chg="addSp delSp modSp">
        <pc:chgData name="Kevin Beier" userId="85e7ca0ca047a67d" providerId="Windows Live" clId="Web-{87DBC59F-FF49-4ACD-8657-9FB321C96FDC}" dt="2023-05-24T06:58:10.728" v="12" actId="1076"/>
        <pc:sldMkLst>
          <pc:docMk/>
          <pc:sldMk cId="1027707733" sldId="264"/>
        </pc:sldMkLst>
        <pc:picChg chg="del">
          <ac:chgData name="Kevin Beier" userId="85e7ca0ca047a67d" providerId="Windows Live" clId="Web-{87DBC59F-FF49-4ACD-8657-9FB321C96FDC}" dt="2023-05-24T06:53:57.367" v="4"/>
          <ac:picMkLst>
            <pc:docMk/>
            <pc:sldMk cId="1027707733" sldId="264"/>
            <ac:picMk id="4" creationId="{F2DC0C34-3104-43AD-7B51-26469F8292AB}"/>
          </ac:picMkLst>
        </pc:picChg>
        <pc:picChg chg="add mod">
          <ac:chgData name="Kevin Beier" userId="85e7ca0ca047a67d" providerId="Windows Live" clId="Web-{87DBC59F-FF49-4ACD-8657-9FB321C96FDC}" dt="2023-05-24T06:58:10.728" v="12" actId="1076"/>
          <ac:picMkLst>
            <pc:docMk/>
            <pc:sldMk cId="1027707733" sldId="264"/>
            <ac:picMk id="5" creationId="{884C5229-4EF8-3F00-1538-9A75AD05C79E}"/>
          </ac:picMkLst>
        </pc:picChg>
      </pc:sldChg>
      <pc:sldChg chg="addSp delSp modSp">
        <pc:chgData name="Kevin Beier" userId="85e7ca0ca047a67d" providerId="Windows Live" clId="Web-{87DBC59F-FF49-4ACD-8657-9FB321C96FDC}" dt="2023-05-24T07:22:32.188" v="41" actId="1076"/>
        <pc:sldMkLst>
          <pc:docMk/>
          <pc:sldMk cId="1185576852" sldId="265"/>
        </pc:sldMkLst>
        <pc:picChg chg="del">
          <ac:chgData name="Kevin Beier" userId="85e7ca0ca047a67d" providerId="Windows Live" clId="Web-{87DBC59F-FF49-4ACD-8657-9FB321C96FDC}" dt="2023-05-24T06:54:42.292" v="6"/>
          <ac:picMkLst>
            <pc:docMk/>
            <pc:sldMk cId="1185576852" sldId="265"/>
            <ac:picMk id="3" creationId="{2657DDA8-1638-6AF8-B063-4F2B5D33C91B}"/>
          </ac:picMkLst>
        </pc:picChg>
        <pc:picChg chg="add mod">
          <ac:chgData name="Kevin Beier" userId="85e7ca0ca047a67d" providerId="Windows Live" clId="Web-{87DBC59F-FF49-4ACD-8657-9FB321C96FDC}" dt="2023-05-24T07:22:32.188" v="41" actId="1076"/>
          <ac:picMkLst>
            <pc:docMk/>
            <pc:sldMk cId="1185576852" sldId="265"/>
            <ac:picMk id="4" creationId="{7A412B94-A249-EDBE-F8C6-A51CB403DDBF}"/>
          </ac:picMkLst>
        </pc:picChg>
      </pc:sldChg>
      <pc:sldChg chg="addSp delSp modSp">
        <pc:chgData name="Kevin Beier" userId="85e7ca0ca047a67d" providerId="Windows Live" clId="Web-{87DBC59F-FF49-4ACD-8657-9FB321C96FDC}" dt="2023-05-24T07:03:02.608" v="19" actId="1076"/>
        <pc:sldMkLst>
          <pc:docMk/>
          <pc:sldMk cId="3825597085" sldId="266"/>
        </pc:sldMkLst>
        <pc:picChg chg="del">
          <ac:chgData name="Kevin Beier" userId="85e7ca0ca047a67d" providerId="Windows Live" clId="Web-{87DBC59F-FF49-4ACD-8657-9FB321C96FDC}" dt="2023-05-24T06:53:34.334" v="1"/>
          <ac:picMkLst>
            <pc:docMk/>
            <pc:sldMk cId="3825597085" sldId="266"/>
            <ac:picMk id="3" creationId="{6EBCD062-4B1F-4C1E-BD4F-46DC1CD9E19E}"/>
          </ac:picMkLst>
        </pc:picChg>
        <pc:picChg chg="add del mod">
          <ac:chgData name="Kevin Beier" userId="85e7ca0ca047a67d" providerId="Windows Live" clId="Web-{87DBC59F-FF49-4ACD-8657-9FB321C96FDC}" dt="2023-05-24T06:59:47.641" v="16"/>
          <ac:picMkLst>
            <pc:docMk/>
            <pc:sldMk cId="3825597085" sldId="266"/>
            <ac:picMk id="4" creationId="{112A202F-8E05-FAD1-0F02-9285D7CE15CE}"/>
          </ac:picMkLst>
        </pc:picChg>
        <pc:picChg chg="add mod">
          <ac:chgData name="Kevin Beier" userId="85e7ca0ca047a67d" providerId="Windows Live" clId="Web-{87DBC59F-FF49-4ACD-8657-9FB321C96FDC}" dt="2023-05-24T07:03:02.608" v="19" actId="1076"/>
          <ac:picMkLst>
            <pc:docMk/>
            <pc:sldMk cId="3825597085" sldId="266"/>
            <ac:picMk id="5" creationId="{A1736167-45EB-E5F2-7947-5779FCFB1268}"/>
          </ac:picMkLst>
        </pc:picChg>
      </pc:sldChg>
      <pc:sldChg chg="addSp delSp modSp">
        <pc:chgData name="Kevin Beier" userId="85e7ca0ca047a67d" providerId="Windows Live" clId="Web-{87DBC59F-FF49-4ACD-8657-9FB321C96FDC}" dt="2023-05-24T07:17:02.103" v="39" actId="1076"/>
        <pc:sldMkLst>
          <pc:docMk/>
          <pc:sldMk cId="2925550795" sldId="269"/>
        </pc:sldMkLst>
        <pc:picChg chg="del">
          <ac:chgData name="Kevin Beier" userId="85e7ca0ca047a67d" providerId="Windows Live" clId="Web-{87DBC59F-FF49-4ACD-8657-9FB321C96FDC}" dt="2023-05-24T07:16:55.087" v="36"/>
          <ac:picMkLst>
            <pc:docMk/>
            <pc:sldMk cId="2925550795" sldId="269"/>
            <ac:picMk id="3" creationId="{A32EFD5F-9656-508E-82D8-D73A12C50E66}"/>
          </ac:picMkLst>
        </pc:picChg>
        <pc:picChg chg="del">
          <ac:chgData name="Kevin Beier" userId="85e7ca0ca047a67d" providerId="Windows Live" clId="Web-{87DBC59F-FF49-4ACD-8657-9FB321C96FDC}" dt="2023-05-24T07:16:58.619" v="38"/>
          <ac:picMkLst>
            <pc:docMk/>
            <pc:sldMk cId="2925550795" sldId="269"/>
            <ac:picMk id="4" creationId="{9240A933-1FA0-8C17-2E6A-159DAC976527}"/>
          </ac:picMkLst>
        </pc:picChg>
        <pc:picChg chg="add mod">
          <ac:chgData name="Kevin Beier" userId="85e7ca0ca047a67d" providerId="Windows Live" clId="Web-{87DBC59F-FF49-4ACD-8657-9FB321C96FDC}" dt="2023-05-24T07:16:57.447" v="37" actId="1076"/>
          <ac:picMkLst>
            <pc:docMk/>
            <pc:sldMk cId="2925550795" sldId="269"/>
            <ac:picMk id="5" creationId="{CFB6E92B-AE62-EDD3-F14C-021D6C7F498E}"/>
          </ac:picMkLst>
        </pc:picChg>
        <pc:picChg chg="add mod">
          <ac:chgData name="Kevin Beier" userId="85e7ca0ca047a67d" providerId="Windows Live" clId="Web-{87DBC59F-FF49-4ACD-8657-9FB321C96FDC}" dt="2023-05-24T07:17:02.103" v="39" actId="1076"/>
          <ac:picMkLst>
            <pc:docMk/>
            <pc:sldMk cId="2925550795" sldId="269"/>
            <ac:picMk id="6" creationId="{DB2A2C85-B87C-7040-12BF-8A88D9C0FDA8}"/>
          </ac:picMkLst>
        </pc:picChg>
      </pc:sldChg>
      <pc:sldChg chg="addSp delSp modSp">
        <pc:chgData name="Kevin Beier" userId="85e7ca0ca047a67d" providerId="Windows Live" clId="Web-{87DBC59F-FF49-4ACD-8657-9FB321C96FDC}" dt="2023-05-24T07:05:51.135" v="30" actId="1076"/>
        <pc:sldMkLst>
          <pc:docMk/>
          <pc:sldMk cId="1777081256" sldId="272"/>
        </pc:sldMkLst>
        <pc:picChg chg="del">
          <ac:chgData name="Kevin Beier" userId="85e7ca0ca047a67d" providerId="Windows Live" clId="Web-{87DBC59F-FF49-4ACD-8657-9FB321C96FDC}" dt="2023-05-24T07:05:40.712" v="26"/>
          <ac:picMkLst>
            <pc:docMk/>
            <pc:sldMk cId="1777081256" sldId="272"/>
            <ac:picMk id="3" creationId="{C10FDB37-1E77-8576-1BEE-05ECE6E75C67}"/>
          </ac:picMkLst>
        </pc:picChg>
        <pc:picChg chg="del">
          <ac:chgData name="Kevin Beier" userId="85e7ca0ca047a67d" providerId="Windows Live" clId="Web-{87DBC59F-FF49-4ACD-8657-9FB321C96FDC}" dt="2023-05-24T07:05:34.696" v="24"/>
          <ac:picMkLst>
            <pc:docMk/>
            <pc:sldMk cId="1777081256" sldId="272"/>
            <ac:picMk id="4" creationId="{038C37EC-31DA-5ABE-63FF-27496C3F2484}"/>
          </ac:picMkLst>
        </pc:picChg>
        <pc:picChg chg="add mod">
          <ac:chgData name="Kevin Beier" userId="85e7ca0ca047a67d" providerId="Windows Live" clId="Web-{87DBC59F-FF49-4ACD-8657-9FB321C96FDC}" dt="2023-05-24T07:05:42.744" v="27" actId="1076"/>
          <ac:picMkLst>
            <pc:docMk/>
            <pc:sldMk cId="1777081256" sldId="272"/>
            <ac:picMk id="5" creationId="{CDC50FA9-5E55-AC77-0BB8-AD4DB30C1206}"/>
          </ac:picMkLst>
        </pc:picChg>
        <pc:picChg chg="add mod">
          <ac:chgData name="Kevin Beier" userId="85e7ca0ca047a67d" providerId="Windows Live" clId="Web-{87DBC59F-FF49-4ACD-8657-9FB321C96FDC}" dt="2023-05-24T07:05:51.135" v="30" actId="1076"/>
          <ac:picMkLst>
            <pc:docMk/>
            <pc:sldMk cId="1777081256" sldId="272"/>
            <ac:picMk id="6" creationId="{4274A651-1981-3144-14AB-398E2AE9C64A}"/>
          </ac:picMkLst>
        </pc:picChg>
      </pc:sldChg>
    </pc:docChg>
  </pc:docChgLst>
  <pc:docChgLst>
    <pc:chgData name="Gastbenutzer" providerId="Windows Live" clId="Web-{9115EB4D-CAEA-4F9F-A715-2A8A73F7BCB7}"/>
    <pc:docChg chg="modSld">
      <pc:chgData name="Gastbenutzer" userId="" providerId="Windows Live" clId="Web-{9115EB4D-CAEA-4F9F-A715-2A8A73F7BCB7}" dt="2023-05-24T08:14:45.787" v="13" actId="1076"/>
      <pc:docMkLst>
        <pc:docMk/>
      </pc:docMkLst>
      <pc:sldChg chg="addSp delSp modSp">
        <pc:chgData name="Gastbenutzer" userId="" providerId="Windows Live" clId="Web-{9115EB4D-CAEA-4F9F-A715-2A8A73F7BCB7}" dt="2023-05-24T08:14:45.787" v="13" actId="1076"/>
        <pc:sldMkLst>
          <pc:docMk/>
          <pc:sldMk cId="2018073809" sldId="260"/>
        </pc:sldMkLst>
        <pc:picChg chg="del">
          <ac:chgData name="Gastbenutzer" userId="" providerId="Windows Live" clId="Web-{9115EB4D-CAEA-4F9F-A715-2A8A73F7BCB7}" dt="2023-05-24T08:14:06.380" v="0"/>
          <ac:picMkLst>
            <pc:docMk/>
            <pc:sldMk cId="2018073809" sldId="260"/>
            <ac:picMk id="3" creationId="{4F4EA064-44FD-B7CC-24DB-A5A66459E3A0}"/>
          </ac:picMkLst>
        </pc:picChg>
        <pc:picChg chg="mod">
          <ac:chgData name="Gastbenutzer" userId="" providerId="Windows Live" clId="Web-{9115EB4D-CAEA-4F9F-A715-2A8A73F7BCB7}" dt="2023-05-24T08:14:39.849" v="11" actId="1076"/>
          <ac:picMkLst>
            <pc:docMk/>
            <pc:sldMk cId="2018073809" sldId="260"/>
            <ac:picMk id="4" creationId="{233E2A11-ACC3-B5E5-D554-684B62B9C8EB}"/>
          </ac:picMkLst>
        </pc:picChg>
        <pc:picChg chg="add mod">
          <ac:chgData name="Gastbenutzer" userId="" providerId="Windows Live" clId="Web-{9115EB4D-CAEA-4F9F-A715-2A8A73F7BCB7}" dt="2023-05-24T08:14:45.787" v="13" actId="1076"/>
          <ac:picMkLst>
            <pc:docMk/>
            <pc:sldMk cId="2018073809" sldId="260"/>
            <ac:picMk id="5" creationId="{E861269D-3CD6-8B42-BA40-18665C7234A4}"/>
          </ac:picMkLst>
        </pc:picChg>
      </pc:sldChg>
    </pc:docChg>
  </pc:docChgLst>
  <pc:docChgLst>
    <pc:chgData name="Gastbenutzer" providerId="Windows Live" clId="Web-{C362340E-982D-4BB2-937E-0C09D7F1E1F6}"/>
    <pc:docChg chg="modSld">
      <pc:chgData name="Gastbenutzer" userId="" providerId="Windows Live" clId="Web-{C362340E-982D-4BB2-937E-0C09D7F1E1F6}" dt="2023-05-24T11:35:57.081" v="10" actId="1076"/>
      <pc:docMkLst>
        <pc:docMk/>
      </pc:docMkLst>
      <pc:sldChg chg="addSp delSp modSp">
        <pc:chgData name="Gastbenutzer" userId="" providerId="Windows Live" clId="Web-{C362340E-982D-4BB2-937E-0C09D7F1E1F6}" dt="2023-05-24T11:35:57.081" v="10" actId="1076"/>
        <pc:sldMkLst>
          <pc:docMk/>
          <pc:sldMk cId="2018073809" sldId="260"/>
        </pc:sldMkLst>
        <pc:picChg chg="add mod">
          <ac:chgData name="Gastbenutzer" userId="" providerId="Windows Live" clId="Web-{C362340E-982D-4BB2-937E-0C09D7F1E1F6}" dt="2023-05-24T11:35:57.081" v="10" actId="1076"/>
          <ac:picMkLst>
            <pc:docMk/>
            <pc:sldMk cId="2018073809" sldId="260"/>
            <ac:picMk id="3" creationId="{4695FC6C-C329-F92B-0D94-015110E8686B}"/>
          </ac:picMkLst>
        </pc:picChg>
        <pc:picChg chg="mod">
          <ac:chgData name="Gastbenutzer" userId="" providerId="Windows Live" clId="Web-{C362340E-982D-4BB2-937E-0C09D7F1E1F6}" dt="2023-05-24T11:35:54.737" v="9" actId="14100"/>
          <ac:picMkLst>
            <pc:docMk/>
            <pc:sldMk cId="2018073809" sldId="260"/>
            <ac:picMk id="4" creationId="{233E2A11-ACC3-B5E5-D554-684B62B9C8EB}"/>
          </ac:picMkLst>
        </pc:picChg>
        <pc:picChg chg="del">
          <ac:chgData name="Gastbenutzer" userId="" providerId="Windows Live" clId="Web-{C362340E-982D-4BB2-937E-0C09D7F1E1F6}" dt="2023-05-24T11:35:41.439" v="4"/>
          <ac:picMkLst>
            <pc:docMk/>
            <pc:sldMk cId="2018073809" sldId="260"/>
            <ac:picMk id="5" creationId="{E861269D-3CD6-8B42-BA40-18665C7234A4}"/>
          </ac:picMkLst>
        </pc:picChg>
      </pc:sldChg>
    </pc:docChg>
  </pc:docChgLst>
  <pc:docChgLst>
    <pc:chgData name="Roman Penzler" userId="5d576b5286cff080" providerId="Windows Live" clId="Web-{2B465F0B-89F4-4F98-8428-4D00FAFA1364}"/>
    <pc:docChg chg="delSld">
      <pc:chgData name="Roman Penzler" userId="5d576b5286cff080" providerId="Windows Live" clId="Web-{2B465F0B-89F4-4F98-8428-4D00FAFA1364}" dt="2023-05-24T07:21:34.206" v="0"/>
      <pc:docMkLst>
        <pc:docMk/>
      </pc:docMkLst>
      <pc:sldChg chg="del">
        <pc:chgData name="Roman Penzler" userId="5d576b5286cff080" providerId="Windows Live" clId="Web-{2B465F0B-89F4-4F98-8428-4D00FAFA1364}" dt="2023-05-24T07:21:34.206" v="0"/>
        <pc:sldMkLst>
          <pc:docMk/>
          <pc:sldMk cId="55230117" sldId="268"/>
        </pc:sldMkLst>
      </pc:sldChg>
    </pc:docChg>
  </pc:docChgLst>
  <pc:docChgLst>
    <pc:chgData name="Gastbenutzer" providerId="Windows Live" clId="Web-{0F51A305-3A9C-4ECC-B57C-15D4B594111D}"/>
    <pc:docChg chg="modSld">
      <pc:chgData name="Gastbenutzer" userId="" providerId="Windows Live" clId="Web-{0F51A305-3A9C-4ECC-B57C-15D4B594111D}" dt="2023-05-23T15:30:05.891" v="15" actId="1076"/>
      <pc:docMkLst>
        <pc:docMk/>
      </pc:docMkLst>
      <pc:sldChg chg="addSp modSp">
        <pc:chgData name="Gastbenutzer" userId="" providerId="Windows Live" clId="Web-{0F51A305-3A9C-4ECC-B57C-15D4B594111D}" dt="2023-05-23T15:30:05.891" v="15" actId="1076"/>
        <pc:sldMkLst>
          <pc:docMk/>
          <pc:sldMk cId="2018073809" sldId="260"/>
        </pc:sldMkLst>
        <pc:picChg chg="add mod ord">
          <ac:chgData name="Gastbenutzer" userId="" providerId="Windows Live" clId="Web-{0F51A305-3A9C-4ECC-B57C-15D4B594111D}" dt="2023-05-23T15:30:04.438" v="14"/>
          <ac:picMkLst>
            <pc:docMk/>
            <pc:sldMk cId="2018073809" sldId="260"/>
            <ac:picMk id="3" creationId="{4F4EA064-44FD-B7CC-24DB-A5A66459E3A0}"/>
          </ac:picMkLst>
        </pc:picChg>
        <pc:picChg chg="mod">
          <ac:chgData name="Gastbenutzer" userId="" providerId="Windows Live" clId="Web-{0F51A305-3A9C-4ECC-B57C-15D4B594111D}" dt="2023-05-23T15:30:05.891" v="15" actId="1076"/>
          <ac:picMkLst>
            <pc:docMk/>
            <pc:sldMk cId="2018073809" sldId="260"/>
            <ac:picMk id="4" creationId="{233E2A11-ACC3-B5E5-D554-684B62B9C8EB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231A3C-5EB2-48B8-839A-1A3E1B67545E}" type="datetimeFigureOut">
              <a:t>24.05.2023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3D3DF-659A-488B-B180-E9A0CCE1E342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0818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Kevin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3D3DF-659A-488B-B180-E9A0CCE1E342}" type="slidenum"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655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Kevin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3D3DF-659A-488B-B180-E9A0CCE1E342}" type="slidenum"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5652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Kevin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3D3DF-659A-488B-B180-E9A0CCE1E342}" type="slidenum"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8157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Kevin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3D3DF-659A-488B-B180-E9A0CCE1E342}" type="slidenum"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23806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Kevin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3D3DF-659A-488B-B180-E9A0CCE1E342}" type="slidenum"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9013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342FE-E00B-4FAF-8F73-F722060EB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978408"/>
            <a:ext cx="10506991" cy="2531555"/>
          </a:xfrm>
          <a:prstGeom prst="rect">
            <a:avLst/>
          </a:prstGeom>
        </p:spPr>
        <p:txBody>
          <a:bodyPr anchor="b"/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1CCE2-4461-473E-B23C-34C8CCF04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0506991" cy="227755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551A-CE2F-4E35-A714-B1F04D4B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C907-6594-4DFF-A32B-449C3BA9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76D75-E9DA-4660-AC52-51BA63FC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004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999A10-4355-4A13-B008-196B21ABE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600" y="483576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6D448-AFEA-4483-B0E4-00284052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6234-4516-4303-8F60-A8127D89A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192" y="3103131"/>
            <a:ext cx="10506991" cy="30929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5D50-A474-462B-A807-DF186B1C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1DAF-2E2D-46ED-AA3E-3D2FE403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771-EB13-4EB5-A0A2-3968C6AB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B596B8-8230-4695-8D76-F06AFA81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3EBF93-5FD9-4F4E-8485-7B937145C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655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B4D06-C7C6-4949-8EB2-F03ED999A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041710" y="978408"/>
            <a:ext cx="2947881" cy="51247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21B9D-8C11-4176-AF22-89F972E2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632" y="978408"/>
            <a:ext cx="7256453" cy="51247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A9E1C-8E18-4A35-9BD8-427B1D14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16CDB-7BB6-4DD2-A626-6DA8E569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403B-439E-449F-83B1-799EEC23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54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3735-A77F-440D-9448-6AE7C204D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1579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6C6EE-D55E-454B-B28C-EC73D1DB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2905-6D2E-4319-9521-61452AB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7550-84E8-49D3-B419-6F5F327D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D2C6B-EA5D-4D97-BC84-6C860D53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82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B299E6-11CC-4181-86C3-528A13F1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22232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03473-0A64-4F9F-833B-8D64E390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9"/>
            <a:ext cx="10515600" cy="271676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73736-B424-40F2-B562-6DC10E5ED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171445"/>
            <a:ext cx="10515600" cy="1918205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8851-37C0-478D-B722-D76C817D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63E-66CE-4C18-91FA-D14AE052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6D3D-FD62-470C-BC3C-A03771A3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FF0049-0231-4557-A707-569556F0C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3922232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7A0DB1-87C8-4BF4-B2A2-F9CA6ED05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29209-8A8F-48A7-8BA2-AFADA37CB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81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66BE9C-AE7C-4C39-9694-C32D6939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483577"/>
            <a:ext cx="11147071" cy="243482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CC42C-303A-4BDF-990A-2B07967B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978408"/>
            <a:ext cx="1114707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5CEF-353E-4E14-83AD-ACADDC08D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260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5ECEF-9654-4AC1-BF77-7BC602BB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112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2FC8-BC06-407B-A82B-DA62B33A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5B701-4E1F-48AA-8A3C-ED5DD915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BCA31-8AC7-46F5-BCAB-41D54DF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A86D8-2A29-4A0E-AEA0-39B41C418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85E13E-918A-4D04-9E84-94148D7C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73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E892-D975-4DD6-8583-A14DDBE8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978407"/>
            <a:ext cx="11145039" cy="1339584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F7700-CECC-4881-BE5C-A13CD825B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632" y="2500921"/>
            <a:ext cx="5346222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4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50766-520A-44C5-943E-569222B74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3428999"/>
            <a:ext cx="5346222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F7E42-976A-4239-8006-D68538D4B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120" y="2500921"/>
            <a:ext cx="5372551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CA329-951F-4391-ADC5-7EA320B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120" y="3428999"/>
            <a:ext cx="5372551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C22A-DA46-460C-B865-D928C20A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2D647-42C5-4AB7-BB71-3A440657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632" y="6419088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B2B67-714C-46DA-85E5-598B4244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9591" y="-7190"/>
            <a:ext cx="640080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60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4B6724-AB30-4E7C-BE2B-ECD94FF1B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33311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4BAB-2678-4A19-A575-C47CAF14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591509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7C89E-0ABD-4FD2-924C-894345AD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026CE-9CC8-403B-88B1-184D1653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3D616-3C18-401B-A792-E75149FD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EC6F70-D800-4067-A36A-5BBFC8018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393331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B66CB6-8988-4FBA-8524-726765A5F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008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73F84-0C6B-4EF4-9405-C3898249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EC807-744E-4C5C-8B15-09AED3E5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BCB19-9F4B-474C-85C1-4A645A9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27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A88B0-DD6B-449B-AE32-D3192081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8"/>
            <a:ext cx="4287393" cy="2450592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22ED6-5B69-4B3B-BF96-3A75F2107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4464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04043-D45F-440A-A15D-2718A913E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72DC-7326-43E7-806C-B690C439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9A0F-B8C6-4AA6-A9C4-4A454F42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A616-A4F2-4FC5-88DE-B4E6BA54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41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773D-D007-4687-BA9C-9F229829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7"/>
            <a:ext cx="4287393" cy="2450593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3A75FC-78D2-4EF5-884F-11B7BACF7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44648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CE0BB-D335-4391-A23F-194C575C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701E1-B97B-4DA5-B9AD-07B7C124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9CF8-F42F-4618-9F26-8BFE5648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A2023-1ECA-4A96-BDC7-F7FA4368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7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7A535-3CAC-46BC-B2B2-3AE83EC3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21530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BDBD-59EC-46ED-BE79-6D37B531D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3306870"/>
            <a:ext cx="10506991" cy="2572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21F5C-FD3D-42C7-90F4-5ECE6FFCF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84632" y="1005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63D50-6D0B-4963-97B9-A32AE6323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41908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B5E08-CAC3-4C87-B143-5F8956AE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9591" y="1005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‹Nr.›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7342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el 1">
            <a:extLst>
              <a:ext uri="{FF2B5EF4-FFF2-40B4-BE49-F238E27FC236}">
                <a16:creationId xmlns:a16="http://schemas.microsoft.com/office/drawing/2014/main" id="{ABB68FBB-5374-4657-1F42-0767F88ECA69}"/>
              </a:ext>
            </a:extLst>
          </p:cNvPr>
          <p:cNvSpPr txBox="1">
            <a:spLocks/>
          </p:cNvSpPr>
          <p:nvPr/>
        </p:nvSpPr>
        <p:spPr>
          <a:xfrm>
            <a:off x="482883" y="488790"/>
            <a:ext cx="5613117" cy="5923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FFFFFF"/>
                </a:solidFill>
              </a:rPr>
              <a:t>Overwatch Database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/>
              <a:t>Database Schema</a:t>
            </a:r>
          </a:p>
        </p:txBody>
      </p:sp>
      <p:pic>
        <p:nvPicPr>
          <p:cNvPr id="4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233E2A11-ACC3-B5E5-D554-684B62B9C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902" y="589052"/>
            <a:ext cx="3287661" cy="4386723"/>
          </a:xfrm>
          <a:prstGeom prst="rect">
            <a:avLst/>
          </a:prstGeom>
        </p:spPr>
      </p:pic>
      <p:pic>
        <p:nvPicPr>
          <p:cNvPr id="3" name="Grafik 5" descr="Ein Bild, das Diagramm enthält.&#10;&#10;Beschreibung automatisch generiert.">
            <a:extLst>
              <a:ext uri="{FF2B5EF4-FFF2-40B4-BE49-F238E27FC236}">
                <a16:creationId xmlns:a16="http://schemas.microsoft.com/office/drawing/2014/main" id="{4695FC6C-C329-F92B-0D94-015110E86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657" y="1679139"/>
            <a:ext cx="5225845" cy="456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073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/>
              <a:t>(</a:t>
            </a:r>
            <a:r>
              <a:rPr lang="de-DE" err="1"/>
              <a:t>Physical</a:t>
            </a:r>
            <a:r>
              <a:rPr lang="de-DE"/>
              <a:t>) Database Schema</a:t>
            </a:r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8DBBD35-2105-725A-4A82-674ECD38D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35" y="2259459"/>
            <a:ext cx="10981764" cy="254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64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FC3C53-676A-E3E3-0802-2AED70AC5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59" y="2334106"/>
            <a:ext cx="9995647" cy="283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621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F196E8-C8EB-0197-D028-BA41B9892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06" y="2357853"/>
            <a:ext cx="10632141" cy="246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0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F41541A-56D5-B967-1DD5-0C73A8293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47" y="2073700"/>
            <a:ext cx="10488705" cy="270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245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7995EB6-D74C-4D90-573D-9D07A043B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918" y="2314827"/>
            <a:ext cx="9610164" cy="222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43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3" name="Picture 3" descr="Table&#10;&#10;Description automatically generated">
            <a:extLst>
              <a:ext uri="{FF2B5EF4-FFF2-40B4-BE49-F238E27FC236}">
                <a16:creationId xmlns:a16="http://schemas.microsoft.com/office/drawing/2014/main" id="{23B6023C-2EDD-681D-9D81-080E88493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06" y="1944227"/>
            <a:ext cx="10712823" cy="367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500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01DB475-435F-E56C-3BE2-A3EE2D74D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223" y="2302912"/>
            <a:ext cx="10282516" cy="265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788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0283D00-1D16-42C6-5A2B-FEDAB8559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565" y="2291308"/>
            <a:ext cx="9556375" cy="272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969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D9FEED19-5EF3-4B0A-36D4-57A59C930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552" y="2074244"/>
            <a:ext cx="9986682" cy="361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08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2884" y="488790"/>
            <a:ext cx="11229654" cy="1060522"/>
          </a:xfrm>
        </p:spPr>
        <p:txBody>
          <a:bodyPr>
            <a:normAutofit fontScale="90000"/>
          </a:bodyPr>
          <a:lstStyle/>
          <a:p>
            <a:pPr algn="ctr"/>
            <a:r>
              <a:rPr lang="de-DE">
                <a:solidFill>
                  <a:srgbClr val="FFFFFF"/>
                </a:solidFill>
              </a:rPr>
              <a:t>Outline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041C79EE-C30F-1CA8-85B9-AA7DA98BC5BF}"/>
              </a:ext>
            </a:extLst>
          </p:cNvPr>
          <p:cNvSpPr/>
          <p:nvPr/>
        </p:nvSpPr>
        <p:spPr>
          <a:xfrm>
            <a:off x="486737" y="2417423"/>
            <a:ext cx="2089078" cy="20205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err="1">
                <a:solidFill>
                  <a:schemeClr val="tx1"/>
                </a:solidFill>
              </a:rPr>
              <a:t>Idea</a:t>
            </a:r>
            <a:endParaRPr lang="de-DE">
              <a:solidFill>
                <a:schemeClr val="tx1"/>
              </a:solidFill>
            </a:endParaRP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A1F32DCF-7E90-78B4-ADA8-A9720891124F}"/>
              </a:ext>
            </a:extLst>
          </p:cNvPr>
          <p:cNvSpPr/>
          <p:nvPr/>
        </p:nvSpPr>
        <p:spPr>
          <a:xfrm>
            <a:off x="3500489" y="2417422"/>
            <a:ext cx="2089078" cy="20205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>
                <a:solidFill>
                  <a:srgbClr val="000000"/>
                </a:solidFill>
              </a:rPr>
              <a:t>Entity</a:t>
            </a:r>
            <a:endParaRPr lang="de-DE">
              <a:solidFill>
                <a:srgbClr val="FFFFFF"/>
              </a:solidFill>
            </a:endParaRPr>
          </a:p>
          <a:p>
            <a:pPr algn="ctr"/>
            <a:r>
              <a:rPr lang="de-DE">
                <a:solidFill>
                  <a:srgbClr val="000000"/>
                </a:solidFill>
              </a:rPr>
              <a:t>Relational</a:t>
            </a:r>
            <a:br>
              <a:rPr lang="de-DE">
                <a:solidFill>
                  <a:srgbClr val="000000"/>
                </a:solidFill>
              </a:rPr>
            </a:br>
            <a:r>
              <a:rPr lang="de-DE">
                <a:solidFill>
                  <a:srgbClr val="000000"/>
                </a:solidFill>
              </a:rPr>
              <a:t>Model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2D7C85B1-4B42-3B58-E120-82FB7084B562}"/>
              </a:ext>
            </a:extLst>
          </p:cNvPr>
          <p:cNvSpPr/>
          <p:nvPr/>
        </p:nvSpPr>
        <p:spPr>
          <a:xfrm>
            <a:off x="6557051" y="2417421"/>
            <a:ext cx="2089078" cy="20205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>
                <a:solidFill>
                  <a:srgbClr val="000000"/>
                </a:solidFill>
              </a:rPr>
              <a:t>Database Schema</a:t>
            </a:r>
            <a:endParaRPr lang="en-US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343842BB-0F36-3B69-1476-DB76C05DFE46}"/>
              </a:ext>
            </a:extLst>
          </p:cNvPr>
          <p:cNvSpPr/>
          <p:nvPr/>
        </p:nvSpPr>
        <p:spPr>
          <a:xfrm>
            <a:off x="9545118" y="2417421"/>
            <a:ext cx="2089078" cy="20205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err="1">
                <a:solidFill>
                  <a:srgbClr val="000000"/>
                </a:solidFill>
              </a:rPr>
              <a:t>Queries</a:t>
            </a:r>
          </a:p>
        </p:txBody>
      </p:sp>
    </p:spTree>
    <p:extLst>
      <p:ext uri="{BB962C8B-B14F-4D97-AF65-F5344CB8AC3E}">
        <p14:creationId xmlns:p14="http://schemas.microsoft.com/office/powerpoint/2010/main" val="4404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3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ABA9CB0-BBF0-7794-1B2D-F1B50676C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576" y="2124584"/>
            <a:ext cx="9852211" cy="260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84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A80300E-B91D-0B0D-67ED-186F44FDD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376" y="2223021"/>
            <a:ext cx="9843246" cy="241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00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>
                <a:ea typeface="+mj-lt"/>
                <a:cs typeface="+mj-lt"/>
              </a:rPr>
              <a:t>(</a:t>
            </a:r>
            <a:r>
              <a:rPr lang="de-DE" err="1">
                <a:ea typeface="+mj-lt"/>
                <a:cs typeface="+mj-lt"/>
              </a:rPr>
              <a:t>Physical</a:t>
            </a:r>
            <a:r>
              <a:rPr lang="de-DE">
                <a:ea typeface="+mj-lt"/>
                <a:cs typeface="+mj-lt"/>
              </a:rPr>
              <a:t>) </a:t>
            </a:r>
            <a:r>
              <a:rPr lang="de-DE"/>
              <a:t>Database Schema</a:t>
            </a:r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FC26BD1-56D4-221C-6A9B-DCB394D9A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306" y="2015980"/>
            <a:ext cx="9923929" cy="373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915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2883" y="488790"/>
            <a:ext cx="5613117" cy="59236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Queries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Untertitel 2">
            <a:extLst>
              <a:ext uri="{FF2B5EF4-FFF2-40B4-BE49-F238E27FC236}">
                <a16:creationId xmlns:a16="http://schemas.microsoft.com/office/drawing/2014/main" id="{48CCA6D4-8DEE-C83B-BFF4-0F2652B11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</p:spTree>
    <p:extLst>
      <p:ext uri="{BB962C8B-B14F-4D97-AF65-F5344CB8AC3E}">
        <p14:creationId xmlns:p14="http://schemas.microsoft.com/office/powerpoint/2010/main" val="1756595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fik 3" descr="Ein Bild, das Text enthält.&#10;&#10;Beschreibung automatisch generiert.">
            <a:extLst>
              <a:ext uri="{FF2B5EF4-FFF2-40B4-BE49-F238E27FC236}">
                <a16:creationId xmlns:a16="http://schemas.microsoft.com/office/drawing/2014/main" id="{4B9B406B-8EA2-E638-3FEC-5A97151A03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89805" y="1021864"/>
            <a:ext cx="5539362" cy="2661861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fik 4">
            <a:extLst>
              <a:ext uri="{FF2B5EF4-FFF2-40B4-BE49-F238E27FC236}">
                <a16:creationId xmlns:a16="http://schemas.microsoft.com/office/drawing/2014/main" id="{EBEC4B52-6DF9-C34C-0564-1E789AFFE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192" y="4059406"/>
            <a:ext cx="4420589" cy="16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85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CDC50FA9-5E55-AC77-0BB8-AD4DB30C1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198" y="813387"/>
            <a:ext cx="6553200" cy="2862972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4274A651-1981-3144-14AB-398E2AE9C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507" y="3866908"/>
            <a:ext cx="5015592" cy="234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081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CFB6E92B-AE62-EDD3-F14C-021D6C7F4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434" y="767303"/>
            <a:ext cx="7349836" cy="1989645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DB2A2C85-B87C-7040-12BF-8A88D9C0F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753" y="3229508"/>
            <a:ext cx="3972790" cy="254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50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Grafik 7" descr="Ein Bild, das Text enthält.&#10;&#10;Beschreibung automatisch generiert.">
            <a:extLst>
              <a:ext uri="{FF2B5EF4-FFF2-40B4-BE49-F238E27FC236}">
                <a16:creationId xmlns:a16="http://schemas.microsoft.com/office/drawing/2014/main" id="{C9072DAA-58ED-2F66-016B-BEAC550424F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3584" y="910069"/>
            <a:ext cx="6375583" cy="2261996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fik 3" descr="Ein Bild, das Text, draußen, Screenshot, Spielstandanzeige enthält.&#10;&#10;Beschreibung automatisch generiert.">
            <a:extLst>
              <a:ext uri="{FF2B5EF4-FFF2-40B4-BE49-F238E27FC236}">
                <a16:creationId xmlns:a16="http://schemas.microsoft.com/office/drawing/2014/main" id="{08615552-042A-23D5-45DD-8C0F73CD0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5596" y="3427528"/>
            <a:ext cx="3846615" cy="260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80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Grafik 6" descr="Ein Bild, das Text enthält.&#10;&#10;Beschreibung automatisch generiert.">
            <a:extLst>
              <a:ext uri="{FF2B5EF4-FFF2-40B4-BE49-F238E27FC236}">
                <a16:creationId xmlns:a16="http://schemas.microsoft.com/office/drawing/2014/main" id="{8191CBD0-79D3-9FBD-AC0A-7A8543A9CD5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9078" y="639787"/>
            <a:ext cx="5470089" cy="2787716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6" descr="Ein Bild, das Text, Spielstandanzeige, Monitor, Schrank enthält.&#10;&#10;Beschreibung automatisch generiert.">
            <a:extLst>
              <a:ext uri="{FF2B5EF4-FFF2-40B4-BE49-F238E27FC236}">
                <a16:creationId xmlns:a16="http://schemas.microsoft.com/office/drawing/2014/main" id="{A1736167-45EB-E5F2-7947-5779FCFB1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3748" y="3148122"/>
            <a:ext cx="4481244" cy="371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597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fik 3" descr="Ein Bild, das Text enthält.&#10;&#10;Beschreibung automatisch generiert.">
            <a:extLst>
              <a:ext uri="{FF2B5EF4-FFF2-40B4-BE49-F238E27FC236}">
                <a16:creationId xmlns:a16="http://schemas.microsoft.com/office/drawing/2014/main" id="{12B7A847-8206-8FE6-906B-9BD13055229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7349" y="899274"/>
            <a:ext cx="6629434" cy="2456657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884C5229-4EF8-3F00-1538-9A75AD05C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041" y="3748146"/>
            <a:ext cx="3821986" cy="230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07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itel 1">
            <a:extLst>
              <a:ext uri="{FF2B5EF4-FFF2-40B4-BE49-F238E27FC236}">
                <a16:creationId xmlns:a16="http://schemas.microsoft.com/office/drawing/2014/main" id="{2AEC12EA-D55C-B5FE-57CF-75BACAB44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883" y="488790"/>
            <a:ext cx="5613117" cy="59236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err="1">
                <a:solidFill>
                  <a:srgbClr val="FFFFFF"/>
                </a:solidFill>
              </a:rPr>
              <a:t>Idea</a:t>
            </a:r>
            <a:endParaRPr lang="de-DE" err="1"/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AC37C417-54AB-3DEC-4AC4-49A6E475FC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</p:spTree>
    <p:extLst>
      <p:ext uri="{BB962C8B-B14F-4D97-AF65-F5344CB8AC3E}">
        <p14:creationId xmlns:p14="http://schemas.microsoft.com/office/powerpoint/2010/main" val="1961302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3013510"/>
            <a:ext cx="5614993" cy="30934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D4B1F40-0C40-4D76-A9D3-C08686338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9BEB695F-E147-12C2-0C64-0786EB8EEBB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7914" y="883217"/>
            <a:ext cx="6087242" cy="2692353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FDB5627-AABE-4D21-8E40-291010575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5">
            <a:extLst>
              <a:ext uri="{FF2B5EF4-FFF2-40B4-BE49-F238E27FC236}">
                <a16:creationId xmlns:a16="http://schemas.microsoft.com/office/drawing/2014/main" id="{F116DD44-7A77-DFD1-47D8-F30FBA11A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127" y="3754507"/>
            <a:ext cx="4489861" cy="212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Queries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FEDC06F3-FF38-0E80-50F2-AF87621871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2401" y="670904"/>
            <a:ext cx="4923195" cy="5516185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fik 5" descr="Ein Bild, das Text, Spielstandanzeige, Screenshot, Schwarz enthält.&#10;&#10;Beschreibung automatisch generiert.">
            <a:extLst>
              <a:ext uri="{FF2B5EF4-FFF2-40B4-BE49-F238E27FC236}">
                <a16:creationId xmlns:a16="http://schemas.microsoft.com/office/drawing/2014/main" id="{7A412B94-A249-EDBE-F8C6-A51CB403D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235" y="4249973"/>
            <a:ext cx="3738995" cy="190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576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2883" y="488790"/>
            <a:ext cx="5613117" cy="59236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err="1">
                <a:solidFill>
                  <a:srgbClr val="FFFFFF"/>
                </a:solidFill>
              </a:rPr>
              <a:t>Thank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you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for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your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attention</a:t>
            </a:r>
            <a:endParaRPr lang="de-DE" err="1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Untertitel 2">
            <a:extLst>
              <a:ext uri="{FF2B5EF4-FFF2-40B4-BE49-F238E27FC236}">
                <a16:creationId xmlns:a16="http://schemas.microsoft.com/office/drawing/2014/main" id="{48CCA6D4-8DEE-C83B-BFF4-0F2652B11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</p:spTree>
    <p:extLst>
      <p:ext uri="{BB962C8B-B14F-4D97-AF65-F5344CB8AC3E}">
        <p14:creationId xmlns:p14="http://schemas.microsoft.com/office/powerpoint/2010/main" val="472179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 err="1"/>
              <a:t>Idea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B289B6-AAA8-D205-C83C-28C55522A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2005477"/>
            <a:ext cx="10506991" cy="38741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/>
              <a:t>A database realization for our favorite game: Overwatch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endParaRPr lang="en-US"/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/>
              <a:t>Key takeaways:</a:t>
            </a:r>
          </a:p>
          <a:p>
            <a:pPr marL="1028700" lvl="1">
              <a:buFont typeface="Calibri" panose="020B0604020202020204" pitchFamily="34" charset="0"/>
              <a:buChar char="-"/>
            </a:pPr>
            <a:r>
              <a:rPr lang="en-US"/>
              <a:t>Multiple Games</a:t>
            </a:r>
          </a:p>
          <a:p>
            <a:pPr marL="1028700" lvl="1">
              <a:buFont typeface="Calibri" panose="020B0604020202020204" pitchFamily="34" charset="0"/>
              <a:buChar char="-"/>
            </a:pPr>
            <a:r>
              <a:rPr lang="en-US"/>
              <a:t>Dynamic Teams, newly created for each game</a:t>
            </a:r>
          </a:p>
          <a:p>
            <a:pPr marL="1028700" lvl="1">
              <a:buFont typeface="Calibri" panose="020B0604020202020204" pitchFamily="34" charset="0"/>
              <a:buChar char="-"/>
            </a:pPr>
            <a:r>
              <a:rPr lang="en-US"/>
              <a:t>Heroes + abilities</a:t>
            </a:r>
          </a:p>
          <a:p>
            <a:pPr marL="1028700" lvl="1">
              <a:buFont typeface="Calibri" panose="020B0604020202020204" pitchFamily="34" charset="0"/>
              <a:buChar char="-"/>
            </a:pPr>
            <a:r>
              <a:rPr lang="en-US"/>
              <a:t>Map &amp; map-types</a:t>
            </a:r>
          </a:p>
          <a:p>
            <a:pPr marL="1028700" lvl="1">
              <a:buFont typeface="Calibri" panose="020B0604020202020204" pitchFamily="34" charset="0"/>
              <a:buChar char="-"/>
            </a:pPr>
            <a:r>
              <a:rPr lang="en-US"/>
              <a:t>Persistent data (save every aspect of past games)</a:t>
            </a:r>
          </a:p>
        </p:txBody>
      </p:sp>
    </p:spTree>
    <p:extLst>
      <p:ext uri="{BB962C8B-B14F-4D97-AF65-F5344CB8AC3E}">
        <p14:creationId xmlns:p14="http://schemas.microsoft.com/office/powerpoint/2010/main" val="594545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itel 1">
            <a:extLst>
              <a:ext uri="{FF2B5EF4-FFF2-40B4-BE49-F238E27FC236}">
                <a16:creationId xmlns:a16="http://schemas.microsoft.com/office/drawing/2014/main" id="{93BCE06A-6D94-87D0-3742-93298D1519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883" y="488790"/>
            <a:ext cx="5613117" cy="59236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Entity</a:t>
            </a:r>
            <a:br>
              <a:rPr lang="de-DE">
                <a:solidFill>
                  <a:srgbClr val="FFFFFF"/>
                </a:solidFill>
              </a:rPr>
            </a:br>
            <a:r>
              <a:rPr lang="de-DE">
                <a:solidFill>
                  <a:srgbClr val="FFFFFF"/>
                </a:solidFill>
              </a:rPr>
              <a:t>Relational</a:t>
            </a:r>
            <a:br>
              <a:rPr lang="de-DE">
                <a:solidFill>
                  <a:srgbClr val="FFFFFF"/>
                </a:solidFill>
              </a:rPr>
            </a:br>
            <a:r>
              <a:rPr lang="de-DE">
                <a:solidFill>
                  <a:srgbClr val="FFFFFF"/>
                </a:solidFill>
              </a:rPr>
              <a:t>Model</a:t>
            </a:r>
            <a:endParaRPr lang="de-DE"/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150C783D-8A6A-01C1-435C-389CA9D8B0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</p:spTree>
    <p:extLst>
      <p:ext uri="{BB962C8B-B14F-4D97-AF65-F5344CB8AC3E}">
        <p14:creationId xmlns:p14="http://schemas.microsoft.com/office/powerpoint/2010/main" val="1921018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/>
              <a:t>ERM</a:t>
            </a:r>
          </a:p>
        </p:txBody>
      </p:sp>
      <p:pic>
        <p:nvPicPr>
          <p:cNvPr id="4" name="Grafik 4" descr="Ein Bild, das Diagramm enthält.&#10;&#10;Beschreibung automatisch generiert.">
            <a:extLst>
              <a:ext uri="{FF2B5EF4-FFF2-40B4-BE49-F238E27FC236}">
                <a16:creationId xmlns:a16="http://schemas.microsoft.com/office/drawing/2014/main" id="{5034CDB7-EE81-8ECB-8713-7B71479C3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154" y="598053"/>
            <a:ext cx="6483926" cy="566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733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/>
              <a:t>ERM</a:t>
            </a:r>
          </a:p>
        </p:txBody>
      </p:sp>
      <p:pic>
        <p:nvPicPr>
          <p:cNvPr id="3" name="Grafik 4" descr="Ein Bild, das Diagramm enthält.&#10;&#10;Beschreibung automatisch generiert.">
            <a:extLst>
              <a:ext uri="{FF2B5EF4-FFF2-40B4-BE49-F238E27FC236}">
                <a16:creationId xmlns:a16="http://schemas.microsoft.com/office/drawing/2014/main" id="{0A5D96A5-FC38-3F4F-B50E-E043E96EE6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80" t="-829" r="-507" b="37065"/>
          <a:stretch/>
        </p:blipFill>
        <p:spPr>
          <a:xfrm>
            <a:off x="1137065" y="533729"/>
            <a:ext cx="10506667" cy="579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619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4A48E-9E88-6ADA-B7E5-19752E2FF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599737"/>
          </a:xfrm>
        </p:spPr>
        <p:txBody>
          <a:bodyPr/>
          <a:lstStyle/>
          <a:p>
            <a:r>
              <a:rPr lang="de-DE"/>
              <a:t>ERM</a:t>
            </a:r>
          </a:p>
        </p:txBody>
      </p:sp>
      <p:pic>
        <p:nvPicPr>
          <p:cNvPr id="3" name="Grafik 4" descr="Ein Bild, das Diagramm enthält.&#10;&#10;Beschreibung automatisch generiert.">
            <a:extLst>
              <a:ext uri="{FF2B5EF4-FFF2-40B4-BE49-F238E27FC236}">
                <a16:creationId xmlns:a16="http://schemas.microsoft.com/office/drawing/2014/main" id="{0A5D96A5-FC38-3F4F-B50E-E043E96EE6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219" r="-652" b="-912"/>
          <a:stretch/>
        </p:blipFill>
        <p:spPr>
          <a:xfrm>
            <a:off x="761012" y="1379846"/>
            <a:ext cx="10813453" cy="41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2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unte flüssige Kunst">
            <a:extLst>
              <a:ext uri="{FF2B5EF4-FFF2-40B4-BE49-F238E27FC236}">
                <a16:creationId xmlns:a16="http://schemas.microsoft.com/office/drawing/2014/main" id="{C2C74EA2-C793-A516-F38F-1C25D8AA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698" r="-1" b="992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itel 1">
            <a:extLst>
              <a:ext uri="{FF2B5EF4-FFF2-40B4-BE49-F238E27FC236}">
                <a16:creationId xmlns:a16="http://schemas.microsoft.com/office/drawing/2014/main" id="{93BCE06A-6D94-87D0-3742-93298D1519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883" y="488790"/>
            <a:ext cx="5613117" cy="59236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Database</a:t>
            </a:r>
            <a:br>
              <a:rPr lang="de-DE">
                <a:solidFill>
                  <a:srgbClr val="FFFFFF"/>
                </a:solidFill>
              </a:rPr>
            </a:br>
            <a:r>
              <a:rPr lang="de-DE">
                <a:solidFill>
                  <a:srgbClr val="FFFFFF"/>
                </a:solidFill>
              </a:rPr>
              <a:t>Schema</a:t>
            </a:r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150C783D-8A6A-01C1-435C-389CA9D8B0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61" y="6410308"/>
            <a:ext cx="11161160" cy="457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2000">
                <a:solidFill>
                  <a:srgbClr val="FFFFFF"/>
                </a:solidFill>
              </a:rPr>
              <a:t>Erika, Kevin, Timo, Roman</a:t>
            </a:r>
          </a:p>
        </p:txBody>
      </p:sp>
    </p:spTree>
    <p:extLst>
      <p:ext uri="{BB962C8B-B14F-4D97-AF65-F5344CB8AC3E}">
        <p14:creationId xmlns:p14="http://schemas.microsoft.com/office/powerpoint/2010/main" val="1313252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theme/theme1.xml><?xml version="1.0" encoding="utf-8"?>
<a:theme xmlns:a="http://schemas.openxmlformats.org/drawingml/2006/main" name="LevelVTI">
  <a:themeElements>
    <a:clrScheme name="AnalogousFromLightSeedLeftStep">
      <a:dk1>
        <a:srgbClr val="000000"/>
      </a:dk1>
      <a:lt1>
        <a:srgbClr val="FFFFFF"/>
      </a:lt1>
      <a:dk2>
        <a:srgbClr val="3D2441"/>
      </a:dk2>
      <a:lt2>
        <a:srgbClr val="E2E5E8"/>
      </a:lt2>
      <a:accent1>
        <a:srgbClr val="C39B6E"/>
      </a:accent1>
      <a:accent2>
        <a:srgbClr val="C57D73"/>
      </a:accent2>
      <a:accent3>
        <a:srgbClr val="D08DA1"/>
      </a:accent3>
      <a:accent4>
        <a:srgbClr val="C573AE"/>
      </a:accent4>
      <a:accent5>
        <a:srgbClr val="C68DD0"/>
      </a:accent5>
      <a:accent6>
        <a:srgbClr val="9873C5"/>
      </a:accent6>
      <a:hlink>
        <a:srgbClr val="6183AA"/>
      </a:hlink>
      <a:folHlink>
        <a:srgbClr val="7F7F7F"/>
      </a:folHlink>
    </a:clrScheme>
    <a:fontScheme name="Seaford">
      <a:majorFont>
        <a:latin typeface="Seaford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lVTI" id="{64F43929-0387-4D33-907F-72B939BCAF99}" vid="{D804DF84-3298-4A39-BA0E-21F83D68BC2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Breitbild</PresentationFormat>
  <Slides>32</Slides>
  <Notes>5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3" baseType="lpstr">
      <vt:lpstr>LevelVTI</vt:lpstr>
      <vt:lpstr>PowerPoint-Präsentation</vt:lpstr>
      <vt:lpstr>Outline</vt:lpstr>
      <vt:lpstr>Idea</vt:lpstr>
      <vt:lpstr>Idea</vt:lpstr>
      <vt:lpstr>Entity Relational Model</vt:lpstr>
      <vt:lpstr>ERM</vt:lpstr>
      <vt:lpstr>ERM</vt:lpstr>
      <vt:lpstr>ERM</vt:lpstr>
      <vt:lpstr>Database Schema</vt:lpstr>
      <vt:lpstr>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(Physical) Database Schema</vt:lpstr>
      <vt:lpstr>Queries</vt:lpstr>
      <vt:lpstr>Queries</vt:lpstr>
      <vt:lpstr>Queries</vt:lpstr>
      <vt:lpstr>Queries</vt:lpstr>
      <vt:lpstr>Queries</vt:lpstr>
      <vt:lpstr>Queries</vt:lpstr>
      <vt:lpstr>Queries</vt:lpstr>
      <vt:lpstr>Queries</vt:lpstr>
      <vt:lpstr>Queries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revision>6</cp:revision>
  <dcterms:created xsi:type="dcterms:W3CDTF">2023-05-23T07:57:48Z</dcterms:created>
  <dcterms:modified xsi:type="dcterms:W3CDTF">2023-05-24T11:35:59Z</dcterms:modified>
</cp:coreProperties>
</file>

<file path=docProps/thumbnail.jpeg>
</file>